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84DD2-00F8-E0C9-E3FC-0B41567BC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D39940-6E3B-331D-9D1D-C10ADC0B8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8A45B-9311-2B84-E488-04537E61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7-EDBC-4483-B205-8C032FB48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10D7C-08D6-C641-6741-F40DCEB4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A2DAC-627D-2BCC-518F-76C3BB2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F1B8-9FCC-4290-AA7E-D4343B2AA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3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394C4-2E75-A3E4-4DEA-B1109FE3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AA2FD-F9F5-4514-A8AE-4B825361D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C7222-21DE-871F-1032-DA72BCE4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7-EDBC-4483-B205-8C032FB48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6BE96-8C30-1217-BC74-1683D99B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72B31-9919-91BA-BEAD-4742FE32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F1B8-9FCC-4290-AA7E-D4343B2AA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7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07ABE1-643D-3EFD-62D5-CEF18CDDA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8858A3-3FF4-3939-9DF8-F3C978ED5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882C6-F0B7-0B48-EE5D-E19BD275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7-EDBC-4483-B205-8C032FB48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0FAA1-D3D1-1047-1259-1334A823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C7221-7A08-B9EA-668B-051C1C1E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F1B8-9FCC-4290-AA7E-D4343B2AA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9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61799-73D7-2E92-8CE5-2E0B0FBF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78178-2892-CD20-79DB-2A662EA6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50B5E-1485-AF98-C78F-8F36A02F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7-EDBC-4483-B205-8C032FB48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BD225-BB21-5E09-39D2-635B984D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01A38-6224-8BDD-155F-611503E1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F1B8-9FCC-4290-AA7E-D4343B2AA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41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3F0D4-1DAB-5679-5FFE-AA1F8FB3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86E929-8E4F-7688-A74A-D1904CBA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074AC-67D3-D6C3-908D-EB1ADE3B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7-EDBC-4483-B205-8C032FB48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71DE8-0EDB-D7A8-C52D-09C63F32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D6D49-2B69-116B-5EFA-C06224BB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F1B8-9FCC-4290-AA7E-D4343B2AA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3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D11AD-0A43-E6C2-C034-53B5FD25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10764-E3CD-87F5-8D71-D04DE675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1A9C5-A2EE-5591-8269-A15C02B67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C11942-FC17-C365-A578-B1AE7A8E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7-EDBC-4483-B205-8C032FB48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C5181-CE59-CE64-CB15-A8033658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AB161-2274-43EE-98F4-688538AD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F1B8-9FCC-4290-AA7E-D4343B2AA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8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507CD-CB8F-907B-CE2A-ED9598BA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90C08-1242-03D1-8617-2E832D5E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1CDA57-72E2-43B4-45C5-0F32E3D4A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E1BB9A-285B-A148-83EA-11871CA7B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63E4F6-9BC5-76B1-9207-E7EDB58E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B5AE0B-EDE6-AC4F-E9DB-769CE78A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7-EDBC-4483-B205-8C032FB48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B81633-50DE-6413-9E58-DBCCE574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03968C-6E11-6793-44B1-B27B0DC1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F1B8-9FCC-4290-AA7E-D4343B2AA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4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AF750-460F-D494-B51D-CA56206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BDCA38-1BAD-AC1D-B173-F39581EF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7-EDBC-4483-B205-8C032FB48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548A1C-3824-20E4-81E5-62E4F3C4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7F4277-CC9F-8459-E424-5C6BB86A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F1B8-9FCC-4290-AA7E-D4343B2AA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7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77B9B4-F593-9ADF-B397-95118CE2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7-EDBC-4483-B205-8C032FB48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ABAA41-844C-AFDB-9D25-45D69BB3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9DE72-D4C4-2922-781C-6D396D1F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F1B8-9FCC-4290-AA7E-D4343B2AA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9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C7162-5492-B42F-EB25-96502C99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C7E83-37D4-8676-087A-A59C255D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B75DFA-C9D3-5512-8B17-88CB51628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C0AC3-1B0F-DFE9-9F42-62899DD8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7-EDBC-4483-B205-8C032FB48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54AAC-6519-DFD7-A3DE-85753DF9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3DCFEA-A4CC-7284-1D27-E748C8A7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F1B8-9FCC-4290-AA7E-D4343B2AA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2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C5D71-3B63-000C-C9B6-AEA82C22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034B96-578D-F5DA-F6EB-1F03B5790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49121-21B0-CF03-6CA7-28C44D38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CEB58-E3ED-00CF-7577-C98A6C68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7-EDBC-4483-B205-8C032FB48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FE8FF-99CE-30DF-1B44-1697A0C8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9E0C2D-4BCF-1C08-2AFA-E5ED6AA3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F1B8-9FCC-4290-AA7E-D4343B2AA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6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411E3-91B1-A751-1C21-2E244C2E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008D1-A7C5-F092-12C5-3314898B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A936C-20DB-C642-8239-2955F9C69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DA07-EDBC-4483-B205-8C032FB48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0BD22-06A5-2559-4D0B-D751BF14E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1D7AA-FD52-D96B-C2C7-CA6B8E59B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1F1B8-9FCC-4290-AA7E-D4343B2AA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4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786" name="Picture 2" descr="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2024-03-10T05:12:28Z</dcterms:created>
  <dcterms:modified xsi:type="dcterms:W3CDTF">2024-03-10T05:12:28Z</dcterms:modified>
</cp:coreProperties>
</file>