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D906E-2D48-9CD9-5DF1-3061B9609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876BD0-67E1-6325-9790-1DC1AEEC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6EC13-1303-A858-1C68-9B745434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7A44F-08D0-A8AA-6178-81748012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F8AB6-C40D-8A85-E2FC-4ED2F583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5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EDAE5-3BE5-0893-6A4E-EA4D57F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DC94A-AC3D-1459-30CB-B5A2F6C9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A1FCF-2FD3-D92A-33EC-FF027060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0F456-0A13-30BB-D19C-A1DBB660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D322C-A40E-88DD-9914-652CE837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6A2938-0E40-DEFF-2068-63718FFC2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2675B-9312-38DC-319E-48C6C3AD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CA84F-8E50-E334-0299-833542A5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5FF2-78B8-04C8-3C39-BD783136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2310B-95CE-70C9-1C90-D4439F1B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132A0-9608-7568-3E49-23643EE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F7596-C609-D933-B043-FF028154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E0029-5FE5-2DC7-6DA6-9FB14351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20195-0235-9240-81BA-B2013B10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AD19F-4B8C-7B2C-B572-CEF7149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F8E53-BDC9-D0EB-F1FD-BD5F7C2D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D5325-100E-064F-4263-0B9C0E97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ACE34-D26A-2504-F7BD-19620D2F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80834-304F-D82B-5AB6-980A4495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3086E-74CE-664D-A7F5-4BA4C5B3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5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CA4CC-6C3A-CCC5-B8A3-8F68065D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EC324-EB12-66B7-88A3-E3022396A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FBD80-10CC-D5F4-86FB-B4B99F92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3C80F-5AE3-F8C2-7CA9-99A8D625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E4297-E37D-D27D-B059-9A6EEBCC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FF185-5DD8-AA06-1F37-A7525E94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1179A-C63C-22A6-8289-B821AC67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EB7E6-40A6-4D5F-B83A-23114110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A07CE-7F6F-2970-E820-645C4EB02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076C2B-5753-2930-0639-3595BE32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16C19E-469F-2EC5-92DA-585179830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0D630A-D9C2-212D-47A0-FC928B5E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65E44A-804F-FFE3-C145-70E46E11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851118-0D2A-640B-4521-83D8E4F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4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72F05-446B-2CB7-EAEA-6CB96D42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7F0CF8-FA73-DAC5-4355-8F986E26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45058-82A8-5B8A-EF5D-1E99D093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95C41F-4352-659C-F900-6184EF94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93916-8CFA-BA43-1C90-7EF96FEA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C7A81-2B81-C650-355B-4166CABF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58446-188A-0ECC-6E4D-0A3537C1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43564-9FE9-D5B1-CD9F-28398EB8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9C129-3E6E-34E1-DB00-D188DA1F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199DE-3C2B-160F-6E07-CA05FBB5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ED479-43A2-17E3-FD02-F350FDA8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B6B3F-F4D6-9BC0-EB77-7E533699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CA8DF-44CA-224A-8477-D8B5FDE0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1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CA12-E0F6-BC80-CE2C-D85D91CB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A73D5-2E3F-083A-7918-D5BD7CB2B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EE36D-AFA5-C9D3-EB39-A3456218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A3249-F7C7-1636-92B4-DC741B93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9B2A5-EECF-B1D9-6D46-4A46C88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7A228-A637-2AC4-E07D-D038D30D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B98B5A-E4AE-ABF7-A92D-B15128E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CBFB9-E1FA-F588-C59F-C78BC1FC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16208-9BA3-E979-4EE4-8F7B3902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8A25-DD76-4BFE-83AD-8E9D90626E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929B8-17C4-9BB2-C121-EED3903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27961-157E-F13D-991C-0C70F058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3804-EB28-4121-BF09-B07BC83A3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4" name="Picture 2" descr="3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59" name="Picture 3" descr="3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2024-03-10T05:13:01Z</dcterms:created>
  <dcterms:modified xsi:type="dcterms:W3CDTF">2024-03-10T05:13:01Z</dcterms:modified>
</cp:coreProperties>
</file>