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4C6D-2448-C4A9-3E93-DD3ED191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24BF8-59C2-A1C0-C262-87121FC29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B05B9-3FFA-0DD3-35AC-A942500B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280D3-17DA-52B2-BA9B-692FA8EF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04FC8-6F5B-41F4-A27B-980A50CA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0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500B-807B-0C19-5BF0-608126A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66A13-4A9A-8254-9E6C-87D39C56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9AC1C-4BF4-294A-CEC5-6F444433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4861B-9E96-BF3C-B589-FFBD2E49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A7302-3351-E991-85C8-5F4A4D0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3F7E3-183B-FB2E-1829-F67818614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5E88C-BB2B-F2E0-AF3F-A0BB1C81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C37A0-E89E-31FA-8239-CE7BCE7A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ADBB2-CA76-16D8-0A4C-273A8E50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3A3EC-5876-8ED3-6DB2-0764F3BA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92A73-5833-AAA1-6A0A-5B366ABC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B309-DEA8-07B2-3B83-72E22C00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FC544-1AE6-F4B3-412C-41CBB2A7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0C26B-584F-9773-6D33-7178A772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307E9-811B-466B-EED8-6D793DF3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99AA-40F5-3DF8-198E-CFD79851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F8E1F-5A4D-89F8-F0B0-8D1723F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FF174-D6C2-ADDA-62EF-0056103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A44A4-8081-B23A-8FDC-CD5D967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11E80-3FAD-7DCB-8F2F-254172FD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6F65-3845-B993-7FF7-DA006554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BE4F2-3484-A55A-7653-D00A3B15E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856C8-B7B3-5B0D-1345-E640574F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7D7DA-4692-56F3-5C42-1D5E1342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77AF3-5F12-8CDB-D10D-381FC182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12824-5219-1481-B506-7308C1E7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2271-22EF-79AF-C747-0FC0E665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12BD3-BB0F-ED93-A8ED-6CAC543E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1F7F3-62BA-4A78-56AD-1B33313F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B133A4-D690-8529-7518-9D2F8C85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422ADC-72FA-4492-C944-A3F863E9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14A751-C16F-DFE9-CE5D-79DF0A3D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721A21-9856-5E55-A315-B56C03AB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8C30A-5B3B-E80C-E64C-080BCF8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38C1-6C17-B112-FE10-AE9A39B3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EDA2BB-35E1-54C6-AC81-68951153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A327EA-D26E-29EA-5AE9-62E4D724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F9B4B-5753-7674-AE53-A20F7DB6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8351A-8166-490C-C66A-BF324C74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778FB-7366-122C-37A1-46316B28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186A5-EC8F-4520-8472-4B01FD0D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9DDB7-ACD9-FD04-1239-E356AC5E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1A13B-7A23-42C0-6B20-2DC457E8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7F0E-782D-8A2C-DBC0-E366D2D6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345CD-FA84-1901-7E2E-BF8801D8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8822B-6457-F52D-4A89-25BFC182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089B9-7B0E-1D84-2C75-170A7EB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F6BD-A326-216E-C08C-438173F6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9F2FD-53F2-90EB-ED39-9E571675C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22562-46CC-4B67-F200-12F3C72E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621B2-1D30-86C4-943C-F5072EAF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F7665-ECD1-FF2F-8FA9-8C9994FB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FBCE0-5659-F882-7C5B-6E2C9EA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08D656-A4F5-1FED-CDBD-E7B6FD96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F1974-6EEC-BE23-B3FB-EE8EB8B2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5D876-333F-FE18-E874-33469396D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9107-ABC5-44EB-9BA8-77AB57B7A0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7512D-AD26-A121-9DBE-81D0049C0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6D287-AE66-2843-B513-C97A211D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1011-06D7-43E1-B0E7-68ADA64C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5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2024-03-10T05:13:22Z</dcterms:created>
  <dcterms:modified xsi:type="dcterms:W3CDTF">2024-03-10T05:13:22Z</dcterms:modified>
</cp:coreProperties>
</file>