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B3E74-2D4C-5735-6CE1-3474925D2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70CE98-C692-7896-B282-40CF5EA68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8B86C-913A-7B8F-A0EB-3068524D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56906-6E65-AE7F-1371-D03EA969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F0404-0529-807B-41C7-35A17C2D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3091-66AE-33D7-4032-2AD4DAFA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64682-FF54-DE42-94F3-7EEFD1C9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A0899-AD75-B692-524A-CDAD52F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5D34-C9E9-CD7D-D289-339F967A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77D66-0B86-1FD4-89A3-24CF2207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0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8CFF80-BB94-5F21-EB25-5059D8992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848A0-62F6-E7BA-8D31-4527F70B9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024F-B1DC-7EE1-AA68-E920C69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03077-93B7-DF70-5908-417EBE7D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3E909-A495-09C4-9040-7EF676FB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3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6533-BBD0-46AB-FEED-2C3D487F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463ED-A3B0-8ECD-A76A-7B17BA3D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F09-72FF-E290-89A1-28DCBA7E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9E80B-81E7-EA60-6AAC-FB506A8F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A5F69-080A-2458-4E40-C8CD05EB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4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356D9-B9E0-3BB3-324B-3DA897A3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DA32D-3298-E113-F53D-2BDBD804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00AA5-46A2-6740-7000-6E7F83A6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BB488-D624-65FA-8216-5F58C5DB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EFA31-47BC-4C66-9809-BCC8E41A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4E4C-2DC7-329F-2AD0-59224D58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9F439-4765-19DF-3E72-B773A7A90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5243B-96F6-DA2C-C72F-0F3DC544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88D62-8742-1527-90BD-8B11F1A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D3ABA-BBE5-B69A-A3C2-06F578D0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278DF-25B6-B0BD-21BD-23044231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4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EC543-8EC6-0F8A-E8DE-02A65027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7DBBD-6C38-7B90-71D5-27CF7C3F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C0ECE-DBD6-E319-78B2-11F5A3B6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750451-53DC-50CD-8C07-047D9254F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AA735-4F98-0BB7-BC72-373DBE076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A02177-870E-85A0-4A84-A5ED1683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714B4-3854-A56E-76FA-8633782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9958F9-DF65-94B3-35E4-67DEB73D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D71E8-BC0D-E0DE-E240-C7E5337B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F9A4D-B1CD-D869-AEC9-7F6D4D28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DB201-2B82-E6B0-B020-605066CB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40A25-77B8-BACB-72FF-74B1AD35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72EA33-CCD4-BD1A-7A91-A75FBBFA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13A11C-1F91-C1C2-9D02-2720748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D619E-04F9-D0B3-2456-4E736B7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4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6EA6-D2D5-F308-9771-8827A74F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9FAF1-5181-2549-35FA-945DB15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B43E4-5F4D-5BA3-67FB-E55FF2836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D8938-2CE7-2118-9F2A-9F21313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13A0B-F1BF-FDC8-745F-87C75587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69213-B023-D220-8459-07A5AC7D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F55F-0739-5C3C-A7DB-52EAB80D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3B215F-B971-A2B1-8590-4BE249B8E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C57E5-C45A-1FB2-61DA-B1E0C651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912D3-595D-EF1F-3870-34377339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EADAB-C819-E00D-4ADC-82AE2F91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B7120-41AB-12C8-C700-A6040887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3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43AB8-86D3-2B6E-190A-0C1DA3C2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66189-27B3-F612-818F-6027F5D2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DC424-9939-E179-9785-3284BCF7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1132-455D-4E13-B6EB-E2A3215E5A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E7677-B6FD-D519-1FEA-2D3F1157F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E12F-8B05-7027-99A9-9C653D1E3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3EC6-AF8D-4010-B889-0BE8FC10B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930" name="Picture 2" descr="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2024-03-10T05:13:33Z</dcterms:created>
  <dcterms:modified xsi:type="dcterms:W3CDTF">2024-03-10T05:13:33Z</dcterms:modified>
</cp:coreProperties>
</file>