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7DCA-8A5B-DCD0-BA8C-424927C68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DF5E57-0E35-8210-DFBE-74B28BD78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C039F-01E7-1944-27E3-45B29855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7E294-D738-1F33-B9C4-22779853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9DB4E-E22C-23C8-AFAB-0C904E39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0B9B-D6D0-E595-1F48-4EDC5A5C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A030A-A8AC-BFD6-8C20-7458F99E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81211-B457-1C35-0C57-2299127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720C0-696C-4BF6-C537-315C8BA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CD9B-C0DD-7A59-0F26-7009B0AE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68B344-6523-27AB-A86E-346CC2439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8FE84-ED4C-5449-3E33-292923AFD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48190-A332-8944-FAC4-4C599814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013E2-ED9B-A3D2-89E6-2C26CBEF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4A11B-352D-BEB1-FC16-6CC4C76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704A9-7992-02FA-A068-7EB43475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2B44D-C3D4-C375-231B-ABBB162F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4A92F-23EC-AA30-941F-CEDB6D0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F8F75-153D-991C-76CF-5C38797C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34B56-325A-DC6A-A373-ED7361DA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8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42539-50FC-5D0D-2D93-FB87797D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236C8-3C42-BB89-C89A-370F851C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BEF10-2FCC-19F4-CB4B-42E1A09A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E7A0E-AF9B-FC47-AB4B-F1FABB11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08C07-7293-D25E-2751-822106C3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4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1DA59-CC65-504A-1F41-52F5A2D0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63787-B002-0023-E631-2D85D6F54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58683-CAF5-BB42-86F1-B9DA3D6D8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D56F80-EF8D-EE3F-5691-785D4B30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1077D-AD1E-9289-B8B3-6AFCD547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27C61-DC8A-73B7-83A0-A11C581B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DF244-C2B2-CF87-3CE7-2E96B032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B9F88-A3C7-A6B8-841B-C5C82965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23071-1329-D621-08A2-B1F4C01F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AD8C1-C297-95CC-B0AF-82C7ED578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3ED30-925C-FC13-977B-6A594D48D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ABAD5F-079B-2C60-D199-E61C642B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CDCBB-13EC-BFDF-621A-7B4326B1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22FFC8-36AA-9A74-440D-76652BBA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14A9-FE51-45C0-551D-8B97247F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C2073-6020-0484-8D9E-756C8BA5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1A33D6-28CE-6A1D-6528-A6842D2B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4446DB-B985-6301-7A2B-3366679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F2BC2-4FD8-313C-CF6E-D8B546F7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ED57AA-C2B5-016D-A0B8-94077D2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907F3-FFCD-881F-BC1F-B371C65C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40B8-5A90-E3B3-6CDE-26C77C9D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258B8-26DA-FB78-7E68-56DDE850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B3816-90A4-B950-49DB-73358FAD3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0EAA1-E48F-A8EA-69C6-9D2A1F6F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70E03-3245-10F6-FD38-A6AA4E68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36B08-5A65-F345-8975-E9348F8F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EFD4-535B-51AB-8D80-05159DEC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66C5AA-32B9-DC39-7E81-9D0FE95E9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F187D-34C0-74D3-2A93-869E721F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DBF56-AFA6-EC81-BE80-AFEB4168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67F82-297B-FB2F-555E-C1A1FDE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A2D16-1EBD-3334-FC0E-41613766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956475-85C2-F94D-450E-F479204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B8928-4026-A3DC-0DC2-5C17C6BA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46026-9E4B-C234-459C-12101301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EBBB-B1A1-49B3-9DA7-7DD35E15FD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A6E5F-C17F-C92B-4678-793C7AAC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62F7E-A11C-E5AC-74C7-B51B0C3A0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A14F-05DB-4855-97AB-0D8B3171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2024-03-10T05:13:55Z</dcterms:created>
  <dcterms:modified xsi:type="dcterms:W3CDTF">2024-03-10T05:13:55Z</dcterms:modified>
</cp:coreProperties>
</file>