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E6E86-1678-97F4-FCCD-157EC82F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5480E-27DD-6284-52E4-B4D939625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1F52C-EF73-17F4-57F9-993DE721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57C7A-5463-23D3-3A99-7780C61C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15422-314E-7FFA-EE8F-A7178A8E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1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83166-3C6E-BF12-4182-2559F86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A0159-E4E3-B381-ACF5-60189B5F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BACE4-FBFB-3127-D4AF-A99B94F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F049F-A0D5-1DD2-3CD7-DA4116AE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6A7A6-C72C-4D94-41EB-3EDBD10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9F1DD-DAFF-28A5-DC8A-04D0B8EF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523B7-2152-BD9A-81FD-F5870200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24F54-046A-4A84-A832-464E4F68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6BDAC-C98A-4629-7AE5-B7EDB9F0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4BB3F-7375-F788-A591-610BF8F4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0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353FA-705B-4320-8A48-21587061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61DAA-A7C6-116B-99A1-A2EEE8B0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AE5D9-6624-A6F8-5AB4-5E286081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63620-1117-6936-565A-E347759D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B63E-322E-C1B1-AD66-FB6CA692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AD78-B6CF-1AAC-D50F-F11DD82B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0C5AF-0603-319B-1C3A-DE646607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79735-B02C-CDE7-F6DC-68F61464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C2A61-8E7C-5A4F-2AFE-7F93D661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F2DFA-B605-453A-9117-847385BA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EA8F-28AB-4CD9-4D6B-E8B59C72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174F7-C462-DD81-87DB-B1158E501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BC076-C1C4-CFED-0474-A330F5CE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5A2C3-3E15-D606-7D7D-C95385D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E7EF4-D2A0-568E-1C5C-57045499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98BCB-2C96-E456-9BEF-1FCC7E1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68E56-A24C-B8D0-775D-05896C86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A4AB6-EC24-04D2-100D-64DE3FEB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6DCB3-71EC-DE79-287C-E787FFB6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F8C5C-68BE-98C1-AA08-341C6C08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90F911-DE6B-26A1-9516-2F469B68B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715A3-214D-31A2-6A9F-A69F67F4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D7116-5B74-458F-9BB8-57F4C291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5CA22-751A-BBF6-6355-8C084B75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9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259D-64BD-49CA-F302-C8736781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CA613-E8C5-4F17-564C-4A7E19C4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3394FE-14A4-2E25-C312-27DF6E55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72E89-7A65-7A2E-5118-1ECEE856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B1D4F-039E-C42B-E855-4010ACEF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FAEEE-0E47-16F1-3136-04B20D7E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AB2F6-865C-5255-4125-31D2F6F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CA1E1-22C0-FBE0-ADA6-706887DF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FC884-F8F5-96C4-19FB-080AE635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1074C-9122-8693-E28E-627C9FBEE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023EC-E005-C1DC-AFEC-0A3D00C7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C3E66-5747-6CBB-3C23-07933C20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FA44F-307D-911E-1720-D659247E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7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D7025-685A-C06C-5E00-08710EE4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C01022-CCC4-D0F4-2254-290F37CF8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2B241-A842-DAA9-A598-39F7C3FC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53E52-BF83-C93D-C596-0151F189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0A629-DA04-3D8A-4A44-7D96C790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F803D-F9D9-4942-E801-014866F9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12201-539E-5211-831B-706D131E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D2E4A-94BF-BD45-3BA0-FBD432F8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B4F12-F1F8-7B38-F3B9-233C44636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817B-5EF3-409B-9ADE-83BBE30A70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54318-5789-1A4A-C886-1F31F4633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1E3EC-2077-57D5-50E9-8DB8AAFC7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2E34-C01D-4947-AB6A-550B507F5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8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2024-03-10T05:14:06Z</dcterms:created>
  <dcterms:modified xsi:type="dcterms:W3CDTF">2024-03-10T05:14:06Z</dcterms:modified>
</cp:coreProperties>
</file>