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ED4C4-0AEB-68AF-EC8E-74327001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66954-E294-D313-3359-D524CEA6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CE82C-1F47-2C02-4817-94EBF614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E852B-4650-96F4-97E7-A001D492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331E8-A432-2D49-5BCB-A0F595C0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5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B623-062D-0009-F52F-FFF8AC3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24C29-635A-61EF-869D-3F87A16C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2223-C4BF-C9CD-78F5-A2EDF738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54698-DFBD-DCF2-82D9-1E864CE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3D29A-6A7D-1C54-EBF4-3B2E4A81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8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ACD6B4-23C0-7546-B799-9AB1E7CB9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F11C2-8BB1-E2B4-A57D-B1EE8C1E0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1D72D-1FA0-A0E6-5045-0E55616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63A24-1290-5C5C-E46B-A576634C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403AF-609A-EBFB-C992-89820C02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0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FB20-4E1B-CE3C-59CD-31CE829C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57536-4A62-BD9F-B5DD-63B4DFD0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9313-17CE-8BA5-CA36-DC6370DC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D4C8A-CCD6-796E-C129-7992C32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861C-C8BE-C098-42A3-65D573EF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9B35F-38CA-B29F-3BBC-6F2B8306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81C52-DC41-A0CC-209E-67AB81C9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05A2C-A35E-60CB-9252-C2744080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F735A-2122-576E-D01F-4C1EED47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355C5-A975-24B2-40E1-667666BC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9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383EE-B8D2-AA6E-B3AE-29009D70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ED018-854F-7A5D-D336-558084A7D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FDE21-C3F1-545E-558A-EAD96FDF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83162-2157-33B4-B6D7-CD6E6474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242BC-B55C-251A-1F56-C7B32B85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FDC87-9156-AAF0-EDB4-605A684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98992-4418-FB55-C8C2-85AE1FFB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15A6B-D658-8001-90A2-AA24AB15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10913-0C32-4380-DACE-6B3C74FB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D652B1-1290-23FA-4867-D3D5160A2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F529E-C951-9A4E-CF6F-B136CE99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F88926-4D21-7D4F-6C74-2497A20C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3EE7C5-2C07-D261-D9B3-C82D51A9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78EA8-3DDD-C10E-968D-66644382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303AB-803B-743C-5B3F-8803F707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8906B-2BFC-C8EE-C4B2-9963BB45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0015B-4AE5-E57A-38C4-1C1F81E2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5B31C3-7FEC-F3B4-5CEE-A7406B2D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9983F-F326-9E9E-78AC-78013C8B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A1BB4E-7C6A-BB6A-928F-CBBF5015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06BC0-D723-3323-503D-B9211AC8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7FE54-D3C0-0395-09B7-DA225822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864CB-F1B8-57A3-376C-E09D7839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33E72-1E41-7A42-BFC2-49995E3B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02587-DA94-DDC8-3869-719944A4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498C0-C6A4-4BA7-79B7-D6AE0CEB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EA5D5-4BDD-62BC-EECE-ED5E9A66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71F5C-8D30-9218-87A6-73E52B76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C3FD4-4EBB-C60E-FC26-438AF801A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5B1B6-F512-979D-4664-515EAE2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25D7B-B163-6692-9858-4C9AB877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FC3C-4E8B-A64E-D643-45AE5A9F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5D6CB-B91D-939F-E0EA-48064151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5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9FC1A-42AA-01A6-71B7-94B914E4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75717-62F2-9FD7-8A13-DB5CD8A4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BFF54-A1DE-7A4D-3C96-15354C04C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F103-DD1C-406E-9D42-DA06D36ED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0BC0A-42B2-5CC7-1B30-49C6EF2D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474E7-5225-0965-5A34-3BD8DC4A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AD2A-A962-45E9-80FE-EED6B4314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2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 descr="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099" name="Picture 3" descr="3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1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2024-03-10T05:14:38Z</dcterms:created>
  <dcterms:modified xsi:type="dcterms:W3CDTF">2024-03-10T05:14:38Z</dcterms:modified>
</cp:coreProperties>
</file>