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EA1F-DB5C-7538-88F3-382DB7606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0142C2-1215-6F13-B908-BDA3C944D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1EC1F-0F4E-12AF-D7E2-A9195244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1B9C6-1C73-7560-B179-E50115FF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76D03-DE98-0ECE-FD56-B69E1065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3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E16C6-9436-86C0-3AB4-0C8B612B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8B1D6-FFEF-0C40-536D-308D8F773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F8F1A-828D-7BAF-CDDE-E2923316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44591-9B97-A9A6-F5D3-EFBE5950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413AF-31C0-E3AF-E514-D8B6A2BF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7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B8F57E-2334-9D59-98F7-41C8B39D5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E0FF0-ED43-FB54-A69D-666527026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EB7DF-7A3C-D94D-588A-887309AD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58DCD-CE16-FCB9-742F-DA7B91F1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BAEC4-F096-37ED-8E95-9F134DEE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09CCD-4664-F990-A8AB-51DEF3C5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7801E-974A-5675-ABE8-058236E8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746B0-6B44-F62C-3595-087F9F1E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87920-0E48-6162-4823-0C7F3BC1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EF18A-EBAB-4A5C-6CD8-1E1C2B2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9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B08B-98FD-4B81-ECBE-138B4FC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290D0-4D8E-3F4C-7D4B-A5130E4F0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29E9D-262B-44B2-2234-C2C07D84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04287-6F05-1D32-9C86-C3665263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20985-7D05-7F33-2F1E-33B8BDA4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92519-072A-CFDD-D501-2F247710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A9C45-ACDF-B090-216B-5572C20AE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0293A-AB24-B289-450A-66F1333C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CABBF-A560-DE53-5C66-CA666730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17493-4353-8B51-C27B-21B13791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0CA67-F072-BA44-FCCA-DB224D0A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945C-17F8-04B8-B44F-778A230E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73D1D-92D2-4FF6-8803-1892F3379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69D74-ED57-6875-6692-51D1CF17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6FED44-96EB-599B-2851-7CB9358DB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DB7914-109A-3789-5E1B-08E22CCDC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BC779-5D8B-A55C-EDC2-CD97558F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704E51-E2D6-DEA4-C481-D471D58E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23CE3-0BFA-33B5-60AA-D00A5BD9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5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A8D5B-70FC-21FA-B79E-F8AD8792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4D594E-64C9-B0D0-7CC0-BBA18024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563683-4107-5D80-4EA5-A2D0CE74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DC08B5-1135-E11E-8A2E-00566447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3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FB3B5C-4FD1-EADE-9F13-23CEE151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57CB0B-C308-21E5-3D85-68B4D29F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FDDFFF-7EC8-6B94-C900-5D782405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12BA4-791D-B92F-B721-E1DE7FC2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06031-C5D0-42A4-4EFE-1DBFC157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333D3-E0BB-0CD4-B52A-EA0F6E8A5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D2A4D-9681-9C13-B332-B9AC4FC8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F5422-C8C6-C12B-ACF7-37169837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E7A88-A046-92E0-4B43-5C0B191E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5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32A53-730B-9E24-76C1-292D1ECD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51DA7B-7517-DE8D-3427-084B3F44F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12823-B94A-D558-48B3-43FA7D850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5A877-B323-B31D-4387-59F63FC9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31763-79C6-E86B-9EBA-01DA1FDE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644ED-B8A5-38DF-FCC4-7E3DAA79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8C550D-60B1-66D4-3F57-C8637366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CCADD-440C-D242-86AB-7E8F12B7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E3B46-56C5-D7CA-3EE1-D6689F6FD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10DD-6D3C-4D11-87FC-578073A830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9C2B4-9F76-578A-7C9F-4566134EC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691E1-F4BE-63BD-0E37-9E71EDBC2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1028-32D3-4555-8BC8-7F0D6C68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3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74" name="Picture 2" descr="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099" name="Picture 3" descr="3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1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2024-03-10T05:14:49Z</dcterms:created>
  <dcterms:modified xsi:type="dcterms:W3CDTF">2024-03-10T05:14:49Z</dcterms:modified>
</cp:coreProperties>
</file>