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0151-14B2-C134-C2B4-47645D838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CDC99A-591E-641C-7F6E-7747CECE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1817E-7307-F341-4970-F7303CD7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11D3D-194B-AF90-EF68-8398C2D0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51BC0-22E0-F9E5-45EE-1714CC8C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8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2513-8885-B443-E03D-986DE513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F0385-FBFF-8D10-63C8-B28122C8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AD8E6-E420-9B55-672B-BB86ABD9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42A6D-C7B9-7A90-ED86-20E0A6CD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580D-F444-460E-53B5-72C7B5DD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E57914-50C1-F972-81EB-69B3FDA7A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F79BBD-8D23-DECC-2166-D51DDD4E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B0B02-FEA2-72AF-762F-DB1F44A9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CED44-37EB-FAFA-12B1-1D3AE8D7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28816-E5E5-2A8F-54D6-C4FA6F6C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3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4F385-4FF7-3D96-871C-D4491B50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C6759-5771-E317-686E-8436209D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BF30-C605-E583-7C3A-83EEE0EE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22872-45D9-7CA3-9A49-474CC03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FEBE0-C2B6-EFA1-7C99-A7585CB3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6AF2-6D80-E5E0-CF76-0997DB95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8A934-FFDE-C337-C7F4-152C6DC2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2721A-FDE4-E3C0-60F3-3AFF4E0E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A0F44-30F8-FFEE-BDC5-9B636454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5C3AE-4D58-E5C3-2B11-59EA729B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6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60C81-969A-BC5F-10B8-CD6549B0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A3E51-5211-8795-A41C-4394BBDC3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85B23-9AED-F3CE-7ADC-747431AF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198F0-F218-7F6A-A120-15044E3D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9ED27-B25F-80B1-AC93-DC99EA1D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A5F55-58C5-D425-E3A9-1C701D81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7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1ECF-2C2A-528C-78C0-D540336D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C46A2-8E0B-4403-08DC-AA30E566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BB498-10D8-B5BF-5DF4-61B4ED79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C6245A-758B-F619-D638-FB37E10E5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702AB-DAE8-9DAE-3B68-A7A0D33FC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2D3D6A-6AE5-DC46-2DEB-82741AF3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DAD0A0-F481-3AE7-21CF-07E34479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D7CE8D-CDD5-F66A-5FF0-16C02DE5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8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8B71-BB15-8458-A3ED-906CA31C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9CB43D-28AF-6E43-5976-BF198D86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2617C-B22F-BBA3-4E23-AB195DFB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649B28-0760-ABE1-0CAD-97D50F67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491E3-0394-A262-2C42-08BD28C7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8A82A-017D-321B-2951-2230E9CA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4B702-2E86-C85E-9480-FB30C30F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5B7F0-6302-AC44-36B3-3039D1B2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996D4-69DD-262B-FE49-2813BFAF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25DDE4-5C40-54DB-0B2B-1AAF3C62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E1F3C-3F41-DD62-B13A-19550A8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CBEF0-42EB-54F6-D362-6CF55E42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D554C-418C-754B-6E5D-1FEB4FC3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00DF-63B6-8888-0C41-CF311560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41BCB-7DDD-C023-E7FF-B7DBA28C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96237-5A09-DD96-1992-042F13591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AE2D5-B0D1-C521-B8B4-112BFEC6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14230-4942-221D-2960-02B60D6D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E79DB-0054-F30C-CF1C-43969B75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9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A22311-4E92-25C6-DCCD-12A30297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5AE26-E6BE-62A5-A7B6-C67E4C9E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29BE4-345D-1A51-FA35-22192A3D9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E43C-C53B-40C3-A414-5388529877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F2CDB-8343-8765-FB31-4F77A349C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043C-4ED1-7EDC-F7F6-6B65E5F0A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8656-C00B-4205-AFE1-6D822C585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9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2" name="Picture 2" descr="3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2024-03-10T05:15:11Z</dcterms:created>
  <dcterms:modified xsi:type="dcterms:W3CDTF">2024-03-10T05:15:11Z</dcterms:modified>
</cp:coreProperties>
</file>