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830FC-0334-59B0-9613-8C3F6E66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B2C74-12C6-CE7C-3144-584B919D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0B85B-7687-31F3-878A-F4AB2FCD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8BD6B-8C7B-BC60-38C0-B2BCE6FE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1107E-D9FF-073A-3375-B7EC97C1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9E3D-C8C6-17C0-FADB-E00A9B2A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06FA3-0466-40BE-91C3-070192EF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E1BF1-FFF9-5AED-CB85-2F2A6948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BF147-B0AA-458F-2A8A-4970117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1A7FE-D0B9-0C0C-642F-80D9FC37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9BEC5-308E-949D-AB1D-A73B04027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20E53-86A9-9247-4744-38721A45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C76DD-B4E9-7783-0154-A0F8C1A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EDEC-FF1C-2882-070E-92AEFC9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A4BB8-47E9-DEE4-43F7-31A98F2D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D335-AD2E-7A90-680D-9ACB96CC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D2C45-D764-E934-BB4A-693FB12D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5DA64-8B99-691C-5CBD-584DA29B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7702-3DC5-23BE-98E6-CD6ACC61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E49B7-C7BB-D266-0468-158E6172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6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6040-1542-B531-0D1C-E2816FA3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423E-7D4D-855E-97B0-3C86F235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E89E9-7E05-2559-1F9B-5253C2CA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304C8-A19C-2A4A-830A-2C14BE8A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47E12-DE01-2CE4-53C0-825017EB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0AF3-9AF3-70F5-1155-AB02B0D8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65106-E34C-3972-7987-1E8FEFCD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053B2-B31D-D67E-C89A-3CB4BD24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68192-6721-0651-8FBA-A846E0E6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F41D8-BBC2-8BBF-D84E-23E28E8F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067B5-0BC6-A9BF-48F2-3467075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706F8-B710-8B74-DDCE-9F9D6F4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20FCA-9984-2008-2564-BBCEBE45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6185B-530B-1DE9-9B5E-6DAABB04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20492-30A9-A482-70BB-E745BE0D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C99C6-15DF-F083-F89C-FFD9F9761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F9A180-E4FE-641F-5C2E-4F48563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93A7E8-089A-E170-EA49-81DBFFBF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4CFD82-174A-177E-5784-1976CEB8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6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D89E-A389-D584-A2F3-4D976016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A37CB-FF1B-F299-7356-58DEFA87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F147C-A8D0-3D62-34FB-5DA3E4A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DBBD2D-8CC4-B537-BAE1-443FA950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3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33F40-1A34-1EE9-F6AE-DFB62EB6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0105F5-F2C3-7861-D9AF-ABDF556A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FDFE8-E1B1-A1C7-056C-D1E1B24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2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B971-CA59-2DBF-05FB-C7E85E84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0D3A-ACE3-C322-6E80-1045DB02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7DABE-706A-B57A-7805-21430189E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2D6C-E998-393A-D450-83D1979B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7A4B6-1350-3CE3-B08B-1090FEA0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6CA1-156D-8906-B52A-A497A700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C8A1-2643-B6C3-C5FB-8DC13F39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06827-CBA2-7B18-C504-48DD89915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B68D9-DD30-09E2-D109-E2BBB9C7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56D9A-1EAA-E9EB-E0ED-CBFC17A7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150F6-937E-5A0B-9BDD-E1FEB650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74FF0-15CB-84BD-36E4-83DA3991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08075-61AC-ED22-4D0C-CE2E2E1F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587FA-DCE4-DD85-26D6-F9347CB5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C91BF-BA02-49C9-AA72-96F30A9C0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E5D1-9E8E-4032-A759-B480F074D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0E511-4E56-43F3-F1F3-317741DF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DDE-18C6-9DEE-B736-6A86E159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81F6-78F4-402E-ABB7-349130486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0" name="Picture 2" descr="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2024-03-10T05:15:21Z</dcterms:created>
  <dcterms:modified xsi:type="dcterms:W3CDTF">2024-03-10T05:15:21Z</dcterms:modified>
</cp:coreProperties>
</file>