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EDCAC-57B4-3BC8-DE0E-36F9BFE4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782FE6-5739-115C-F065-031E77115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249C-C247-8E66-784F-B0E90118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3AF27-8558-C75C-9881-63666104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C4C4A-AF86-B0AF-D4C9-99E874E2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6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66EAE-E86B-93D2-CFFA-090C024C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1CE9BF-EBD0-62BB-2E44-82C963DF8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0045F-720F-CF83-15DE-2083BC4F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1DD09-CB34-0DA7-0345-A0C955F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177F0-FD64-806D-2F50-21B719F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1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38F309-89BF-0F47-5699-8105162E5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1FD08-7129-69D6-4F89-74DDA48FF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A3CB8-EB87-2858-172E-5BA44879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AE6C5-1A79-B0F4-F0D8-A4DCB076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D79CD-01BF-BAD5-780C-A693621A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9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090-C403-6F66-BE9D-6538BC7B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CC346-0F44-BAF3-6ABE-331B8229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EDEA3-7E05-4614-B8A8-FDF1CE07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4E2F5-98C3-3B8A-3E9C-18A5364F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8C545-CD34-7401-2F2A-327CC2E0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6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01DC6-6F8A-877E-A956-4D8ECD58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05260-AE3A-A837-5CFC-9FAA6CBE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DBFAB-C843-D658-1805-E9EBD5DB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2B9C1-0981-DE29-26E3-0373938A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E7669-1C28-78C4-4FA1-0C621DE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F3B3F-35ED-8AFF-D0BB-EB1B4D6F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30162-FA05-DCEF-A3B8-C246BB5A6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0ACF8F-F399-E5B1-68C0-40D53D4C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6E81B-95EC-D497-CBF4-056FD84B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7D869-6C83-A0BC-C47B-A339ADA0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8C2EF-F9A2-14DE-4A55-5AC5ECBF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7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E123A-8851-1474-A27F-D8D52402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CECD6-348A-8F70-1CB0-A4B8C772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67BB5-B993-90E9-94A3-C36605D5C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422FF0-24C2-379A-3D8E-4967F3558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C354A3-7035-A871-7264-A8AE09776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974CDB-F249-7DCC-929C-5A802DBF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EFCA6E-0831-6C27-9C31-43D3B737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1A2430-7CB6-6A9A-6BD3-4A6F1769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0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61920-F317-4A50-B5F0-CFBF0772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0997E-10B8-2815-92F4-5AAC17CF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D19C2-A320-CD92-6CBD-0AFE7E60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D10AC-8665-C57D-765E-969E4F6B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9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4749F-BA92-2BE1-57F6-AEE7F2D6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CAA9B5-5058-9601-0268-04354CFC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8690C6-3204-C768-B205-F55EBBE3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39E9C-F401-3BDA-3A96-59DD7953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0BCFF-A45F-CE04-5704-C60DADEE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EA9785-2C68-DEF6-85E3-D833C89B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95F2E-558F-6289-2515-040CBDCE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1C474-F603-3381-FBCA-B3CE77E0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9E48B-3397-2DB4-71EE-C3302BDE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6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07C5-2BF1-0BC4-12C3-E9DF1766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CEAEC3-C8F6-FD00-A6E2-DC2B52ABA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4521BE-7560-17EF-810B-ADC4BB4F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637D8-FF75-E5F9-77CC-D3F1B10C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AA951-C876-DF65-9BA5-54B81BAE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F599D-47CD-D930-6577-36997655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219BBE-DD2A-F2B2-C3FB-2FB07E47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F4BBDD-EBE8-871E-F3A4-03346DD2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FC908-7F09-FBE9-438A-3EDB8A16D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240C-6CCD-4C45-B16D-A07BC6E10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ECA2C-E9A5-18C1-98EA-FFBD3B0FC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96B9-5871-5E9F-D783-F78D0D584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550B-F740-48D0-BF61-11E34C8B4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0" name="Picture 2" descr="3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2024-03-10T05:15:33Z</dcterms:created>
  <dcterms:modified xsi:type="dcterms:W3CDTF">2024-03-10T05:15:33Z</dcterms:modified>
</cp:coreProperties>
</file>