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0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72D29-8046-E410-90FB-01A2873F0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6D08AD-E21D-C698-FA75-9C6616A99D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E4363E-31A8-0991-F2E9-9ABE57999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E2B2E-A85B-4B8F-BCA8-F643A73CDCA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D0D3B1-0618-6743-28DD-A8E5143B9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6989A2-52C8-4AC6-EC85-F0AD5075A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345B1-6DF5-451C-9502-6DE486C02A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490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C74534-CD1D-7DA9-F576-5888EFD13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B1DFF2-E805-DB02-643D-2B4932FA29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3F1255-AC81-7693-AF77-3D5C26E5E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E2B2E-A85B-4B8F-BCA8-F643A73CDCA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0BF346-CE58-9A72-3F19-2ECB47AE9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286E2E-3AE1-2ABC-C1C6-83FAE1EC2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345B1-6DF5-451C-9502-6DE486C02A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671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2A99F3F-AE32-860C-F826-94B764359A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AD8826-CE87-B0AD-EF84-03B03B45BC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59F22E-2FE3-F13C-C8E7-38E24225A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E2B2E-A85B-4B8F-BCA8-F643A73CDCA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BA4FCF-91CE-F15C-7C9F-11BE41556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1E82CA-2F23-AA27-72B2-EF93E371C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345B1-6DF5-451C-9502-6DE486C02A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930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300C87-6B53-A29B-5CCA-52462114F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9E15D7-C226-A412-1B7E-60648FAD9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72A10F-D973-6662-BD23-D255A81A2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E2B2E-A85B-4B8F-BCA8-F643A73CDCA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C289AF-B1FA-799E-0A52-94E9480B9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DFA2DA-7305-2A6B-1041-BF9EC55D5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345B1-6DF5-451C-9502-6DE486C02A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338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42B83A-3371-F48B-8379-FDA6E08B5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DC7C30-8195-8325-3E6F-700E8EC90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0FBF0E-E76C-9DCA-0827-5AEB221D6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E2B2E-A85B-4B8F-BCA8-F643A73CDCA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0C924A-C16F-E1A8-AAFA-61BEDA9A0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25D4FD-777D-9E76-9F64-986BF886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345B1-6DF5-451C-9502-6DE486C02A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679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0659E6-4A7E-6AD1-12D7-7BA7511AF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79F270-315A-852B-A9EB-0EE0532D9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B02ECA-4051-ECBD-BA34-2297CD5BA9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A51364-B078-8DA2-3253-C522C14AD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E2B2E-A85B-4B8F-BCA8-F643A73CDCA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0942AA-E72E-868F-78B3-B077723C7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4E2D77-E3C3-42F6-9075-78C5D7D27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345B1-6DF5-451C-9502-6DE486C02A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539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118F7F-2B4B-A8EA-C455-1FA4B115D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D5DCC5-2C1D-87C9-566C-56024641A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0FC08F-CA34-9C9E-BB99-32309E352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716EA77-9399-71AD-E83C-43434F983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64247A0-7FA0-88A4-B0A8-78FBCDE682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6D20EDF-E918-DEA9-6557-DFED00A2C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E2B2E-A85B-4B8F-BCA8-F643A73CDCA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1D8E202-879C-0F04-F4A0-ADE5DAA4F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72C04AE-A8AA-B8E3-B4C3-50E90887B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345B1-6DF5-451C-9502-6DE486C02A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537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A76D6B-5316-4F87-8D45-0B01F84A5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0DDE843-821A-0262-2897-2D45E2B5A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E2B2E-A85B-4B8F-BCA8-F643A73CDCA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DB8610-C7BD-3D96-3FAF-2C5832FD5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DA10D1-0CEB-B4E8-2E4A-1984937E8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345B1-6DF5-451C-9502-6DE486C02A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712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3240156-5C9F-30EB-FD1F-1EF441D5A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E2B2E-A85B-4B8F-BCA8-F643A73CDCA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5C76F3C-9FA5-8917-A973-4170E6278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428BF8-EAED-A889-DE7C-5986E9245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345B1-6DF5-451C-9502-6DE486C02A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59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8E76EC-956E-A0CA-53A0-E0684EBA8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1F87A8-6405-8503-8BC3-CF4F97E0C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5CAED1-CEF7-A223-4F3A-4D3890955B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5179E4-5079-D78F-A4E1-1D519AB4D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E2B2E-A85B-4B8F-BCA8-F643A73CDCA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3B67E0-31D4-0659-B158-FF58D0F8E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F83AA5-1055-0D7C-D3AB-373F84519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345B1-6DF5-451C-9502-6DE486C02A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438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A52C13-639A-6E42-E855-7C0F61CD4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26EF578-A9A9-068F-3946-059D0F36A5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747FBD-1FBE-484E-C25D-069369C2A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A1584C-DBE1-89B1-1D70-37EDD9741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E2B2E-A85B-4B8F-BCA8-F643A73CDCA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BB3331-4794-215F-0E61-E080F646E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99669F-8F3C-2EB5-8A99-2F8D84369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345B1-6DF5-451C-9502-6DE486C02A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825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1609895-AE3D-0FDD-0582-70967AE52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1DC747-9ECA-B235-996B-DD195FA4D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B7224E-7ABD-9CBB-442D-86F8622928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E2B2E-A85B-4B8F-BCA8-F643A73CDCA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0FB7D5-B615-0BE1-7501-C2FBF472B9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D966CE-750B-B5B2-B4AB-13A8CF2F52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345B1-6DF5-451C-9502-6DE486C02A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839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218" name="Picture 2" descr="3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2024-03-10T05:15:43Z</dcterms:created>
  <dcterms:modified xsi:type="dcterms:W3CDTF">2024-03-10T05:15:43Z</dcterms:modified>
</cp:coreProperties>
</file>