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F856E-6132-80C0-FC45-9D9B9D32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01A38-FE26-00A8-70B0-E5717410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FA9ED-E415-695A-F366-EE84E132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2D5BE-A1CD-2F46-8EE7-10092907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4360E-EE2D-BBC6-EF9C-54130652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F9FC2-5FD6-E27A-756F-18C1A9BE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159AF-9EED-8C60-C766-38DA46B9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073B7-C0F2-DAE4-D2F6-49371927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BD23F-4AD2-8D41-7252-5342C64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31F94-37BA-9A5E-7D14-8317EC7B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4157E-5BEF-76D4-4C32-FF77E7CF7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A3D8E-FC28-79B1-3ABD-414A216E5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F54D3-74C4-5088-DE95-1E5EDC0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FF01E-5F6E-7AE6-1333-B92EA8DD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48B3E-5069-A901-1136-229001AD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3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F7F0-09F9-9C89-CA97-8E2DDBE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A594B-B039-5CCC-B92B-BC527D9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10F8E-0280-2334-523B-DCF0D3A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0C322-07A5-DC60-77F8-31C488D3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CB8D6-A205-6241-C685-2518CA2D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0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9CDC-E986-721B-9E40-DD71B268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FF8C1-7C11-016D-A4FF-2323150E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83965-4A0E-A8DA-B102-4286F641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74498-3175-51D9-238B-83F11484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09461-5B13-DC5C-733F-D1FE6D10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7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B8CF-E0BB-A60D-58A8-BF665A99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C3201-EDF1-12B4-4B21-573C4BA4C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61488-53CC-5E4B-8117-5534382F0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B3574A-0AE6-AE64-7E5D-2BD04A47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317CB-C9F4-3615-F507-A1F9993F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15344-8823-34EA-EEA7-4F058B77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DA18F-51DA-AECE-1EBC-781904E3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FCCED-25EC-19BC-3F13-94011B6C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2F0E9-DE8F-F9B9-6685-B7F069D2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193BD-E715-8A29-03DC-C3D85DF9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DCAC9-ED1A-ABE3-C241-AAD4C62A4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57813-7409-EE75-8E19-FD367B30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B6191B-2CF7-5F21-2449-8D96BB03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5E9F9B-9668-919A-7F37-3BF4FE76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54DC8-1542-A61A-8E61-8972C5EB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B3F7A9-8742-C199-3D33-356C2A54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7438F-BB96-6A46-988E-AF21C76F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31DD82-1542-1F18-CB20-B44D4E2D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B92E56-21AA-1CB0-CAD5-9C84C18D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573366-4C22-D35C-E57D-BD39E0A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0F8DC-3ECD-DC36-B5A1-026D490E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8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24A4-4154-8818-B81B-1191E687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6AB4F-2807-5D52-83C4-647E8C5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028E4C-8554-68FD-BD91-AAE9B976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24B04-5E7C-E231-C833-ECBDDEA9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1F4AD-348B-AB4F-D42D-F8B07A78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B4A0F-0EE1-F082-774B-A516A234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9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C968B-1A51-2811-A2DA-BE40F810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78769B-1EC6-A401-42E3-086D59F4F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4303A-3076-0B7E-26D1-88E6FDF2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FD4F0-C617-3F74-CC9E-126867A7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D239A-0336-AC1F-01E8-2AF7305D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29DA0-B504-6ACD-6DB6-3EC1B322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1206DA-C460-7FD9-C239-9A9C97E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86E38-0209-D31A-3796-2537D4AC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2756A-9F85-F5C4-B421-E5913BFE6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5750-06C7-4354-9993-F5BEE33CD5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3F0CD-5F2D-528B-29B9-5FC3BAA29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0D8C7-E160-0180-2891-CC63A4610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2D8B-1C36-41DA-B514-969541D11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2024-03-10T05:15:54Z</dcterms:created>
  <dcterms:modified xsi:type="dcterms:W3CDTF">2024-03-10T05:15:54Z</dcterms:modified>
</cp:coreProperties>
</file>