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88F1C-D111-47F8-5D18-D17C135BE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77885-6CD8-7555-E7B9-0B910CBB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308AD-B9A0-1673-EA38-755C8EBD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58E5C-68EF-5461-C3EB-F1BFF151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752B9-140B-F94E-B2D3-A5A599A9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2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9A08-F910-3D1A-025C-B20A956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17142-8EB1-D262-8354-7C8699B0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64D55-F000-82BB-D6EB-4B007E7D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5D416-7F81-8AEB-A140-12AA45B6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399C-E870-3316-E7E4-CAF7BA4B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4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140F85-C26D-8C9C-2E41-C903DDC04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3BC63-785B-0122-6D2A-25279DE2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B89E-C29F-F0A9-CD09-E2D86D4A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8CBBE-1D99-FD27-9F27-5A381999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93EE4-4404-5F60-F8D3-E50B678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EC9CB-4A2E-3419-6ADB-6CDDC859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0FC5D-393A-0084-7288-A247407E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EBEA3-243A-44B1-11B3-6F57020E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763A0-0806-ED9D-A9D5-4C88F149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0516F-DA40-3B11-19B8-4D84F93E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25D94-60C8-0453-36F8-8ECE6999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7AF2F-F0C7-0F97-5ABE-060A18BC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FA75B-8EA2-314B-DD95-205421D1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34378-2575-4D03-F889-F1E457D0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47F35-A295-DE2E-5FC5-081A50FF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C90C6-6128-FB6A-87ED-5134C26D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D9BBA-57BE-EBD8-567F-395C2C5BC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76E48-784E-A286-6450-40DD16C9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8F1BB-E6AE-50A2-7B3D-74AB1A52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36E8C-4223-BB7F-E75A-46242B47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EBE1E-462A-8DB2-E118-2CF5CCF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2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DE43-F9AA-A397-D16F-D6604C7F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78912-AAB1-D911-2A8B-7D7FC7E8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3B30C-43E1-8402-674A-2CADEB9C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BEFD61-B20A-2904-B486-997D49464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60A208-1678-39BE-1E43-B4D915445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24F6C-5A49-6741-684B-4362393A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A4771B-41C6-DCC7-2E1F-3C0C0FF7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750E33-62A7-D4FE-FB24-68617626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1E761-5B0E-B632-1816-4C5D3948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1C5575-188A-6156-D2A9-29C0EBB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AE85C9-90D2-BAA3-DBCD-21BF7E53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7D60E9-AB78-18EF-800D-7820F351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5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3FB616-1059-0890-BE51-990E81BE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8066F2-82F5-97D9-9ACC-133ADB0F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7252D-F6A4-0657-6BBC-7EFB5A87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9A584-FBDF-F32A-EB90-A5FE6158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A23FC-26BF-D6DB-551A-35F6118B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14A09-62AC-E64B-3819-5EEA940F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00600-FF7A-F8FC-91C4-0048D724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78021-4DE0-3373-2AC8-AA6F868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B9C6D-843E-1BE1-DDCD-97C469C2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C4931-712D-F383-FB90-F96EA41B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26DE50-7300-FB5B-B748-7E374748C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CADCA5-32C9-98B0-37F5-F0869A07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A2C90-030E-A2B7-1661-04D2CD08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5C931-A0EF-D8CB-13EF-46924362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C84C4-6A0E-C85C-D024-99855902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9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D7301D-9761-36C0-4620-04423F15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AB3D1-4C5C-46E4-0F2E-AE422A49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23EA-FC98-43EF-C001-AD3CFF4CA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9E0C-E532-4E11-80C4-263F0C47CE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B6E5A-5FA7-4AE8-DB76-C74FAF478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BC641-E739-DC4B-A992-41950498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354F-CF55-4F80-B0D3-701621469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2" descr="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2024-03-10T05:16:48Z</dcterms:created>
  <dcterms:modified xsi:type="dcterms:W3CDTF">2024-03-10T05:16:48Z</dcterms:modified>
</cp:coreProperties>
</file>