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9D29F-E805-0408-A56C-A4769DC30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56D36F-BDD6-B721-E182-BBE056315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CC1CF-7DAD-141D-E4AF-A15C7770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BB972-4551-3746-51A8-2E7C1B29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57B45-5B4F-9062-F8CF-71F12BF7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8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87AF1-5553-50B3-0136-4E13EE7C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FEC7DC-7FBB-3A77-F604-AF50CB93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4DC11-C35E-5DEF-950A-22366B7C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837BE-9D56-F50F-EB15-002989F2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0A8C6-3BFF-7237-2532-F3B2ADAD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4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9F6A6-D3B3-EA9D-C442-B3D178CF9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206D1-F66E-E3A9-367A-1072775BB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BB4B0-618A-8840-86A0-18A957AC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56438-63E7-91CC-068E-4D499B19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F1333-F98D-48F0-EA45-F82ED19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9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277F-D855-912A-8666-5A79AF95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9D184-5848-C332-F0D4-A187623F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B828-0398-083E-B69B-4F60649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74EA6-B976-43E2-92FC-D36F7122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2A5A6-3913-A580-E981-FA35D32C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5A538-709C-A64C-4421-CFC2BF69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22177-35BF-532D-EFA2-C13FFC67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FCFF5-355A-4C86-B6DA-294C650C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0EEDE-DB25-FC3E-3BCB-0F908103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F7911-0B0B-E076-279D-74E4358D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EB358-F2E8-46DC-FA0E-5D61BDB7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0816D-4DE8-B0AC-9291-B7209217E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1BAF8-4188-B760-F3E9-EE0C8C37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AD58D-DCB2-C294-19A2-391724A6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18D3E-B11E-0640-5E18-6DC91F93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500E7-E385-A3D0-7F6B-C480609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7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4F297-6547-3CC2-1108-76BAEBF4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E13E5-E579-A1A4-0E3C-7BB05565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C5595-0781-4BC8-778C-F5B8DF91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2730D6-AB24-BF35-E69F-918726448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DE5DAF-CF8B-C95E-5821-40BAFF0C5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A5769F-2677-4075-35C6-EF0D8AF9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1957F3-6DB7-AA61-2180-20BC3F7D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D2F0E0-CE5D-5A65-5C52-1BDAE1ED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272AF-D6F3-0532-8A24-DBF25FD5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72267-2FE0-2FFA-8547-AB1917DF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E00D8E-398F-B213-EE8B-2949BB47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5684AB-4FE2-57D4-0AAE-3B52CDCC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784C83-803A-87C5-7AAB-1BA0C9A0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4F12D7-CE31-3893-8421-818E07D0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49821E-297D-E3A5-44D5-CC114D6C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2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D2F29-7A1A-F184-23F0-6B546043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F5162-4961-CF6E-C7CC-D63AA058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2B183-88AB-28B5-CF1B-C41B09D4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D110E-5823-9C5A-002E-54340C5C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44F43-6A26-6AE2-29BE-9EC55597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C8849-12BC-C84B-DBB7-630766BE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7F59A-4766-E735-A4BF-91C23F5B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7DA533-339E-CB18-55D9-3D6FE08BA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CD06A-6C9B-75A8-BEBF-97156FF5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9FAC5-62BA-C29D-24D8-BE386C39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2CB2D-2D72-517D-72A9-FE42CD66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D6796-47BB-E97C-9BDF-764F1AF7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14157-75F7-238A-CE8A-618CD26B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7642E-FA2E-A0D9-39AB-B86B20B54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C62E2-697E-D0F1-5BEA-2195CF150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04EB-F157-4542-BCA0-576B94CF2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99485-F8B4-7F49-622B-1121BE114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1BEB5-8BA5-E301-5FCA-B912A3442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5127-6D93-4853-83D3-A5EF3C28C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0" name="Picture 2" descr="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2024-03-10T05:17:10Z</dcterms:created>
  <dcterms:modified xsi:type="dcterms:W3CDTF">2024-03-10T05:17:10Z</dcterms:modified>
</cp:coreProperties>
</file>