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F29D2-DBE4-4CC1-3825-19F60A89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8FF4C-2B40-B137-86F1-C7CE07A02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6D54D-1243-2575-455C-5D5F247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0A124-74D1-C665-605D-9E68B2E4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02B48-C3EC-779E-7D26-4D9F2130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A71C5-80B2-A1A0-8702-3BB92E00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14E07-1476-CD7E-08AE-DE797343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6320-F7F0-C680-88A5-E6534020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61F1F-030D-1BB9-B02B-F7713CFE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9186A-4D20-6AB4-E141-F605A68A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2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ACE509-FE32-A9F6-9667-ED9F19CD5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EFC2C-ABD3-F853-0D0D-F4CFCDE4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C10E3-74F0-AE0C-219B-44609A62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71F3B-2330-0826-31FE-2FABFAF4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3148B-03F1-94BB-4A3F-46D11100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D385C-9838-48B2-6872-CFFFBC5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B9FD-EAA0-E9EE-8229-DCF131DE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00A93-2E90-3BC6-2BA2-A304C675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12C7B-97E1-54D0-4187-39F98F8F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0B2E8-B674-8AC7-839C-FA557915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8AFF6-0674-15E6-E0F5-4297107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6185D-22B2-0625-9326-53E9118C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F18A-6144-B7E6-4D7B-6FD71A23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EA172-C7E9-2F9D-73D8-87E1CAC4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99C1D-6A32-9012-61EB-953F0157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B338-9397-4E5D-86D2-8C5D1B60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D531B-7D5E-1EF9-3DB3-F09DE0DE6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341FE-FFFF-DA1C-FA81-6BE0FDEA5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57436-BD7B-1680-11CE-86F9A8B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DD02A-3F39-699F-733D-C300210B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BAD3F-9F2B-710E-4FD8-323BA673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C5F3-F37A-F564-FBB6-97597C5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0C9AF-1A47-B6FB-96D0-79791971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183E5-6C0D-C93E-21E7-6AC3B678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C890E5-22D6-EF85-5BBC-13781A27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11406D-B769-1E73-F7AA-28A8E316F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4C74CD-264E-A9E4-DFF6-8C6BF578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0F64ED-FC91-081A-199D-F0F74C31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4FBA9F-6062-00DE-6483-6002FCB0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ABAF9-CBC7-6F18-503D-5B610201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C76E61-7630-325A-20CC-BD8AAEE0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C61E8-AAB2-D9F9-4703-40861E13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29D4B-C4BB-BCA2-C18E-804DF0EC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1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73C01B-AB64-8151-A28A-110644F4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24A66-E635-2E08-F405-C254D8A4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6BF7D-00D0-F0FC-AE42-8ED29593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69AD3-6050-1B53-C016-D8067C58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5FD09-C04E-1C1B-A534-9991CA6F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78FA4-4D99-AD51-8EFB-9A6A2C44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E3A19-8972-E149-B9A0-50AB16C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DA758-4700-DB0A-6713-6AB29C0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62467-2D3A-AD8A-0D4E-157AA153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6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E2D7-6916-E15A-7C84-4B4BB111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CCD2A-F2C1-B119-95A7-9FC065C56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A7C95-5EB9-9E2B-B91F-64E2BA597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E5EFB-2532-611E-DFFF-49D646BD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0B64F-509F-EE6A-2BB2-906CFB86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48ABE-E224-32F9-ADFE-15764D23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BBA8D-2D2B-0B22-9F15-2279AFA5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B4E46-3C0C-8C6B-0909-9615F1EB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6FB75-74D4-0278-F4DB-4C39AF755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F472-EB70-474C-81AD-CDEE441D7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DA12D-25CF-6883-8536-7A51AA68D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B0FD8-320B-6BC9-8189-399070C4F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1A2E-8FB4-43A9-832C-556466B60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2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2024-03-10T05:17:21Z</dcterms:created>
  <dcterms:modified xsi:type="dcterms:W3CDTF">2024-03-10T05:17:21Z</dcterms:modified>
</cp:coreProperties>
</file>