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382DF-1997-9D2B-16FB-B286E206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4500A-58F8-B277-6D00-C46C4373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1EA1F-6C8C-8ACC-07D3-AFD3F823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E323A-34B9-2B38-EE3C-D85FDC8B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8A3F2-5086-CAC2-5677-BC79057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310D-8C26-1E76-1184-7598433A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237E7-65FF-48D8-92CD-49BD6BCC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22E4C-94F7-096B-0715-0574F642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A664-74E1-A96D-81C1-90C9BAB0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BB03F-032C-70D0-46B0-81453EF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97CD2-D60D-59DC-492E-E895B830F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5169-36B5-E8DD-0466-95B3188A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6008E-9ACB-CD01-3AF5-3EB791A6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A5750-1533-B289-7815-07F2E4D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FA893-D723-720B-B75B-13A40A68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E3C69-5762-DAF1-D95D-8774DE1C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C9AA8-73C9-6A34-4252-0A71C8ED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C6220-0072-59A7-A6A1-505AEC14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59681-A111-6D2B-EF31-BA67481B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0F3DB-8EFB-0B49-C70C-77A96328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786AC-6A48-4AA6-B3F7-C4CE0646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CF7AFF-5F0B-B1D5-A682-57ED08AB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A4569-8F99-B381-8EFC-04862F4B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CA010-211A-0C98-D040-F282E227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6DB84-311E-EAD9-99D0-F90F8897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DF5F-E2EF-A822-06C9-F837AB70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AE2C3-1F74-7CCC-73BC-8A066E6CD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D80BC-8CA3-C662-C082-A64ECAE0C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A7749-E375-1616-A0EF-1A6B4AA9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96E510-DB09-FC84-4EE5-C3D1600F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BC2CE-E686-1296-3450-FD38792A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AD92D-2E6F-3264-0332-A4A44018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DA07D-9CA9-D5AD-AB5F-B5E33CF0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7B11-9D95-B46E-F807-AE3352A7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8303C8-36ED-BE48-3303-7D99E77B9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791CF-6C65-0D37-705C-061BDE2C2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F0A6B8-3ABE-6824-B68F-8F479ED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548FB1-3213-6F7D-D087-4311FB4E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70658-C269-0994-6B7E-892C9071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2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20198-932A-0913-DA29-159540B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F9F861-CF41-0C8F-EA7B-741A0A4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FBFD1E-0B49-0C99-5C59-8BC63687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D8BFD-3A7B-DFBB-8FC2-D333E49C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13466D-0E10-6F02-B410-D105D463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03A4F-F907-B0B9-1346-BE8BA198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2BC3A-23C2-C3A9-1B17-D21F4776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353EA-4723-C76D-37D9-C36ABDCB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87660-B369-2038-9F82-F976776D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4CA99-B627-AAB6-0A1E-53EAA7D8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D6588B-71C3-7DB0-19AC-99CDA62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50B05-16BB-3498-8CDB-524FBC4F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24E57-B5E6-4D03-5F82-04B7082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1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62171-363A-B1CA-BA25-8E7DFAA1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305485-32EF-B1E9-5D03-189BAEFB7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637C9-7DB7-2D96-C097-882BD5E3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0AA7F-6430-FAF1-3485-D4300209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E2A6D-E7D5-0C76-1A48-53166D43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7417B-5738-FEDE-57DC-791B083F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7ADD0E-CE4D-A8E5-3EE7-582DD13E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D5C1-1874-DFE8-55CA-AF5AEFFB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C72D5-6A74-4C7C-CE4E-0DD6FC9B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46BC-5735-476B-BF41-A7FB57B5884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35EA1-A52E-18F2-9D85-1983B467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808F8-5289-B219-8B31-35C430F0D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6647B-775C-412D-9E30-CB7CC3FDB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0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2024-03-10T05:17:32Z</dcterms:created>
  <dcterms:modified xsi:type="dcterms:W3CDTF">2024-03-10T05:17:32Z</dcterms:modified>
</cp:coreProperties>
</file>