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6F9B9-9CB6-9630-FCFF-D42BFD30D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214A31-3291-C1BD-0539-91A2E167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017EA-34AA-5572-1528-C2853060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F6A86-37F3-1B2D-C7EA-AEB1D435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E39EB-A804-9B6D-962E-D0D14CFB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ED973-6219-6F19-CED2-4DDD86FC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AA69F-A333-5C86-CCC2-21C41F7A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C6952-922F-9552-7171-1F170C7B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B9688-168A-0F60-C613-26E29F33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7ECBF-ABFB-9F35-941D-64B0F31B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4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94799B-9937-7319-82C6-B7EAC52F3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99A4C-C0EC-BD9A-D584-FBDF0B505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4EC4-23BC-C70D-4F30-471ADAC3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3E5CE-EC8A-90B5-545E-ED4FCB68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F664D-355F-56D2-8ED7-BDF410FC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5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F2608-06C6-979F-1D34-838E752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F729A-E139-8156-3418-879F845A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8254B-D345-E5D2-B94E-69B2492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4C2B4-B498-F24D-1520-BBB559E4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620FC-F51D-F858-E7E7-26E7D1FE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1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6E130-8DA3-78F0-AC13-E619D5C2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9F4FE-1425-6E69-92A3-BB160895E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628A6-862E-335E-AAA7-D1E05D6B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8DDE6-217B-6259-CCF7-7684A301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9C1FF-8090-FA21-0D65-D09B1D11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6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72700-BC14-12CA-E6AE-5384904A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4BCCE-27A4-73AE-EEFB-A70151BA0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0C966-6C03-AFD3-C40C-D21E4BF65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785AB-AAAB-8538-B08D-0A1F240F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6454C-2065-96A4-E527-3574EF12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40B93-0760-5B02-A8E1-E27EE74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C128-9675-1AEE-D06E-B78E0B70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A57C-96A0-8405-9418-9BBE080A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11F78-4C4C-4D9E-C56C-E7A3DBD9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4F6BC5-7FF2-FDF8-3063-A1478EA4F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D2F838-6037-BB38-B041-5AF2EABD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8CD1C-B418-24B7-4BED-DD87361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41302A-CA39-9D46-8186-37A937D0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0FAB7-2827-030B-F7D9-0A5251AC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1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C654C-7545-494E-9DBF-10FA47A8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B0D184-310A-01D9-E141-1F80FA7D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E81643-D8EE-B635-3C0C-20A254FC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88918C-4EB0-0B90-C426-8BA094D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7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C4D3E2-BC41-6F86-3442-EC44A3ED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444C95-C88F-4395-0A89-0E93F7FD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9FA30-18E3-98B5-CBAD-A14C102F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0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A0860-69EE-AC11-C038-0E364DFE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03F8F-EEAD-2031-2252-F6CAA1FD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CFBB3-2F62-9EBF-B1CD-C18DB075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827D3-86FC-FCC2-49CB-3AD70EE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A92E5-BB42-EBA4-B34C-3C49EB0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93AEE-010F-2E64-5C29-90056527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2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7CC70-E9D0-78DE-4B8D-DAD07629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E5E047-9D3F-2EEE-7CCF-315BA847D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D1D1C-1447-B07A-AF0F-79B28A07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2A5AF-EC81-DFF0-7A03-E89CE1F7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49915-565F-C702-97EA-161F7DF1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73A05-40B0-4890-F04F-CC5832C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D1C936-E6C8-CB53-F51E-09B0C6B6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6B0E4-97C2-108D-8F19-EDC84ADE8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B76E6-6FC0-4DAD-4A26-60DFE4414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152E-0E85-4E67-B25A-8AD08B6B68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C9F09-C4EC-956E-D9B4-4D03485FF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C27D1-F2E1-A959-F560-D268A0C6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2ADF-961C-4221-9537-EE5D45A27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9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8" name="Picture 2" descr="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2024-03-10T05:17:43Z</dcterms:created>
  <dcterms:modified xsi:type="dcterms:W3CDTF">2024-03-10T05:17:43Z</dcterms:modified>
</cp:coreProperties>
</file>