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6E8EC-DE66-C733-AF2D-BB54D9AC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A2EDB-B443-0A00-679D-387415051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21AA2-4C1F-022B-3EC1-733FF2D0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427FC-DC70-D27D-892D-C44C7A8E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8FD94-3232-0080-A838-96AFFDD2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6707D-D83D-E334-4814-65F0B8BC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03451-8D35-D205-08BD-559AEF7B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9F507-399D-4755-A37C-192C0F6D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78127-D4F1-6961-2D2E-21672A2D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DF169-3441-E894-F937-05F14C63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9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450F89-C81D-4684-7574-CC1C11CD4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77D4F-B420-1042-1770-7168D1A7C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E23CB-8C2F-EAF8-D8E4-D23D13FB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FB124-2940-EE61-EC03-823F27BE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E028E-4BFC-2DAB-DF36-E3C38096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16845-6E48-BB49-2972-5CF9B508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0C773-6760-E86E-3D80-414AD3CD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94F6C-5E79-8A48-9310-12C5AA6B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E2034-6187-548E-6C6E-3ACA35FD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EB8C2-CF84-008E-393E-50B0C378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FC6E-6ED3-6EDF-E875-0268A8BE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A5EF7-2A28-4905-32BE-8D302F01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44AA5-BEA2-BA1E-1CF0-B3B792B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9EE5D-227E-8768-3E0F-600474EE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39D0F-797B-1CFA-F4AB-D53669A9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3880-CC4F-46DC-ACDB-C5CF14B1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ED885-179E-5EA3-514D-6CE36ED99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96EBB-7190-0E9D-1F01-6C1AE5F0F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C1D90-65D0-9B51-E1A5-E0001651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A39DB-56FE-438E-F29B-D74CE4C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A899A-01FF-C911-0CFD-3B7FB579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5C11-9D05-B0C7-8853-1EA90E2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DC17F-FBD8-A45F-B608-6A2FF9D5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DC810-3579-D6A3-9171-AF83C8FA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55A8FE-8C05-AA51-A7FA-F359C2951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F469EC-F757-E34A-9CC4-5AEF6B215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F2B5B-CC6B-C49F-B058-A68CCC4F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F4B4BC-ED72-9C44-0630-866286A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44874-A98A-94C9-4326-B5559AD5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0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BAFF7-55E7-6FA4-1710-A2B2485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44DE4-7360-843A-EC04-E0B4B1FC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FD5C94-150D-EE4C-2E56-04523E9D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6EDC6E-CE49-CC35-2D20-F597C7A7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5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C9E67-B72E-4A57-693C-2A3CB011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5AE42-4C63-DFA6-E7EF-D1E1121F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4F007-4F15-DF9A-6FBD-C849CC7E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1DA1A-584E-22E0-05AB-0E7B1EE9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88AE9-EFDA-6556-BE0A-04935335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611B81-7CA1-3F0C-B38B-B6BDD192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B3FD6-B9E5-C516-D6EB-2B593076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20153-8BB2-DEF4-4026-8A480536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94BB5-38C8-575D-33D6-32D649B9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3D822-6B49-55F7-5881-F06673AD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7EDC1A-4E3B-29D4-7404-BB40678CF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74943-568E-6A26-1A83-A474143F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61D60-302D-D238-9509-2C06A396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A6C0A-F2B5-7E6C-94EE-4B9A8753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2CBF3-B1C4-2657-D2A4-F2D97D1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BE9633-26DB-938D-65ED-F0587299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A0981-0BCF-1EB5-D071-F9095C95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2089A-CA74-BA4A-F37F-98CC089FF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E079-4D1C-4527-B5EC-6822880A6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5D62E-F59E-C778-4292-DE6A5F84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A5DE3-A200-A8A6-D8EC-A31F71061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D29F-5028-4F38-9ACA-932F902C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6" name="Picture 2" descr="3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2024-03-10T05:17:53Z</dcterms:created>
  <dcterms:modified xsi:type="dcterms:W3CDTF">2024-03-10T05:17:53Z</dcterms:modified>
</cp:coreProperties>
</file>