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62A39-4906-A52F-E83E-91D2AE51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53E60-84A2-97B1-F7CA-071272FB2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DB276-4849-3041-5B4F-41FC1182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741C7-F008-0063-F9AC-E4AC00BC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F6001-3A7D-4DE0-006E-155162CE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8BB7-2E61-CF38-995C-89E6A4E1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90F5B-7BA3-931C-5AC1-4CBE07CC4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B97C4-1F22-893B-FAF6-F74DE635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F6C60-F21F-2B0F-09FA-B92528E3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4D3A4-3F29-4E19-58C6-628BB3B1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8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F38A4-3925-A432-A6F1-2517443D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811A2-B069-12B6-F7EF-8F3C0D99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2AD5-460E-383E-FE2D-497C5D85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1ABA8-6EDA-8282-BA00-249E0A3B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78596-4C4E-C966-2722-308F4E3A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0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EF6E-4706-2778-C699-369510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378B0-1A22-8332-A373-258AAC02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F7928-38A7-752E-1F5C-DB9183C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F6009-15EC-A39E-3E30-C311777E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40D72-B424-BC19-E586-E1B98099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158FF-3001-612A-7FF9-4A8A0F5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7FE31-2AF5-A05E-F8CB-24984114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02D3C-6886-1620-FA7E-F67C4B5C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A4DEF-29D1-F4DA-C467-ECF7010A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18D09-17A7-CA24-5D9A-A81F818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4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F1E5-A80B-2B56-FD30-3A19BE37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DC29C-B3B3-AF85-9169-BA9EE3A2E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6057F-6CD9-C490-9764-2BD18293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03EF0-97BD-72B1-7102-8BE2CBD2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21614-F567-7333-54D2-F622E0B4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1E357-411F-18BA-D5DA-6C797865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AFF8-5898-46C0-84DB-A49D7417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56211-427C-29DE-EA68-5431F0D4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BCB6E-2B67-4231-3A64-C689230BD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4891E9-E583-8848-328A-FA62728D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A060C-0C7B-A305-CC3B-71F9F273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C5FB3-6B67-AA26-2401-DF0DD07E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0073E-D8B2-F4E4-CB70-153AEC02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4773E-D5C2-14E3-1B27-D14522DC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BD3B-953B-E174-1254-714F48BA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77A17-8EA7-0C7E-7BFC-9A52F83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C778A-428D-C199-F718-02C5E895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C9215-4D9A-8BEC-F189-FB97499D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3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A41CF-E540-5DA5-D87C-1A3A215A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8CFD8-A7B3-E4D8-A714-5CBA336A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1A9C8-DB33-39E6-30FE-E11E935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A2E7A-8782-88FA-33A4-525E42E8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5AD0F-09D6-2EDD-021C-581D2247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FC30D-20CE-A770-5532-F8C6BB5D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2CA9D-E693-E1F1-5334-11C12EDD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E954-CBE0-DCD4-A59C-B78E7983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C6F92-5CA1-999C-0060-BB970F6F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A9F5-7DC2-2559-17EA-A65FA38A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049DF-BC82-490A-C82F-83BBEFA2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4E2B1-4A30-8A01-EECC-7B855446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5D5C6-478D-C3E9-C124-60687F9C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75C33-38A5-06A2-16C2-2A64C9F0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DB535-C62F-EA5F-07E3-E10128BE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5D406B-0476-90E6-72FE-A805980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5EA33-8231-742D-DB8D-D7B2C9E8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D790-A6CF-E0B9-E78B-A38DCC68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3AFB-2075-4B7A-A21C-40F357DBBF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4F9F5-C4FB-31E6-FF31-235D86A89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9AC5E-B00B-A0C4-9FD0-7960C66C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5155-80F0-4935-9D85-237C71E1D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2024-03-10T05:18:26Z</dcterms:created>
  <dcterms:modified xsi:type="dcterms:W3CDTF">2024-03-10T05:18:26Z</dcterms:modified>
</cp:coreProperties>
</file>