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FDA1C-6B8A-40E9-EE92-DA67DE1E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85016-C07E-2EF7-CCB3-9B4181261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58F3C-4D72-1AEE-E02A-CB806D5D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01590-73AC-1A07-0E02-9A0257C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8A1DC-E879-8CB0-3B6D-28BC35DE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234C-103D-4181-8B04-1DC83EAB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09039-2EFE-93DC-9A8F-62D1A26D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49F03-36F0-4399-EBC0-B8DB2672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76F00-632C-290D-0833-3C841366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C7006-3A58-73B9-AC06-3872BB8C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C9D069-549D-F8BB-E72D-F3895E8EB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FE5E7-C381-B835-B781-1234951B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FE833-7A20-C32A-4351-B346F44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A2143-FD8A-751E-1DE2-C0C3F5FB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205AF-523C-1B2A-D2DB-D1230FC3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06760-4B88-A949-FBEE-3CC24580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7612-8905-4DA5-D320-2849B3BD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EDA38-AB2A-69C5-0949-A98BD028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EEF07-1626-CC2D-3CC0-45DB1C72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AB4DE-DADD-72E4-365E-0E89D8B1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29DB-BB04-335D-232C-D7F829B8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D7EC1-0C9E-EA50-4997-E0572AC4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EEAF-5200-0E37-5582-C3D9ABF9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A7232-7F9F-641A-649B-AAB25483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293EA-0ACC-2D26-9673-23E9BEA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7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F4C02-7518-47AF-88A7-61E9CBBA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4F9D5-819B-D9EC-6328-5BE71E4F5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5818D-952D-EFD2-5772-21F32634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96A91-A608-CF4F-5126-BE1FCC49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1C50C-BE3E-F890-3B55-4907863B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476D9-A6C5-2A47-5D4E-3B04E77B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6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3978-F162-A74A-B0F4-EE3F7469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8172F-27A2-6CB7-CA8A-8DBCA2B8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B57C9-F34F-C8E5-AADF-AFDBDE7CE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1BC80A-D3FE-A410-7B0E-6F12E9121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CD964F-A186-FD7C-BCE1-BF19917A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F5738-ED48-E3C9-9FA8-5BDC50FB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C9426C-B75D-1C21-8051-6DE549FF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966F2-0431-DA24-F2B8-0802EFE1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E7B2-7298-FE04-1808-529BC54F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3F1909-895F-BD56-F9FF-937FB5A1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F6D04-95EA-7406-E653-47694039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D2F538-85EB-005C-AB16-3A387036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155254-E860-F83D-F5BE-73DDEBC3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2C7B9D-8F52-F9B2-2EB2-F8346FB3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F8465-B9C5-01FD-EA1A-E3BD5AED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1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BC5D-B7C9-7C67-4AAC-E79BB152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E4F84-48E6-5935-B377-BA641A1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DF7B9-885E-3381-458F-B9737BBB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D7705-E075-572F-11CF-F940D722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C1E82-BB78-C2CC-6A80-ACF4572B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C4C2C-D96D-D77C-FF7A-DC4B9AA8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8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08938-3E76-40E8-6DDC-A682DBA4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447F9-74CD-9298-6D2D-49154F82B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BA16C-7189-21F3-4C94-A7677F70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1192C-513C-F2AB-129E-5FA55245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5A91E-C27D-5E96-8299-46BD0A7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4F903-CFBE-418C-4CBB-D23063DA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105FEB-BFEA-33C5-C07F-70EED2D5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D860B-67C3-3672-96AD-9B5C3E0D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C86AA-EA65-DDFF-3CC2-23CEECB6B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B669-4A9D-4F2D-8ABA-03D866720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BBD81-4A51-3028-F0F7-4835E299B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C588D-9BC6-1117-8EA5-3ADB0692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3CC3-3B61-4A28-9408-3728DF977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02" name="Picture 2" descr="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2024-03-10T05:18:37Z</dcterms:created>
  <dcterms:modified xsi:type="dcterms:W3CDTF">2024-03-10T05:18:37Z</dcterms:modified>
</cp:coreProperties>
</file>