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D1B9F-0A7C-5ABB-1CE0-DB51FF166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17FA02-7AD1-6791-038C-4819DEFD8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73253-3E95-1D5B-3D5B-9F7AA01C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6216E-F0F0-90B6-18D2-A088C00D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5A381-E700-97F6-AB1C-6760D744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3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2565C-C2CD-6CB8-EA3A-D32FAACB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784038-E635-2895-06E5-22226FF3E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D7CC1-49F0-7699-1133-10853F60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8376E-FB1F-DF1A-2C18-95FA2CA5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0A0E4-4193-2530-8006-B6A680E5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28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FE0182-FCD2-E4D9-78F4-FF3B7E611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AF02ED-76CF-4D5C-3D5A-5ED40FD4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AED2D-E025-878B-BF89-5B0F5D5B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D1348-B6B5-06FE-3326-028BF69A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46071-9461-0B65-9265-3D5372AE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24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283F4-E836-D360-FF6B-4A76E77D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79015-19CF-E60A-FAF3-7C3FC7FB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0BBC9-A108-7E11-810B-FC961E9C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D9E7C-3CBF-ABAC-4475-E79AB211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0E519-3960-E64F-1011-D61A4D10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0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A1465-C8F8-F5E4-7FF6-F96A2B09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AAE2F-2727-F650-D8AE-556A45B7E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3B960-8711-6C52-E196-6A8E59AC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58FEF-F13F-6064-42EB-E79E049B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57952-8ECF-3FA1-1EC5-12D96AD3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8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B8783-4991-7515-A5A3-95E141D9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5DDFA-7CC7-C71C-61E1-D34771D8A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D470C1-149D-E492-D033-7B8513CF4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1ED50-ECBA-9BC6-D666-B805E7F0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DB0A3D-EF12-42C5-C32B-E83CB5E1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3DC5D-BEFE-31D2-3408-65273BFE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9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8C0C8-D8FC-8347-C0A2-53B51C31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448FE-CE51-39A2-1572-AC4B952D3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3AB4A1-DE28-93C0-3979-C69B0578F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C53F7E-65CD-58E9-1D00-DDF08EA9B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00D858-9258-7DA8-A9F0-867E05AC9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548782-4B49-9663-BCA0-5B9A2E0B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68903F-60BD-AECF-8227-AE93ED38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6C9057-0C00-D4BA-BB49-6484CED3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84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B6023-8DCE-FC18-03C8-713CEDF0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D97ED2-62F6-AB54-974C-9185A990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ECB4FE-EC10-DD34-939C-5F7F4668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8AE449-885D-A3B9-8C8C-D740E649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34733F-AE99-A284-51BC-931CED00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E2DED1-5218-50D1-2D0F-03D77B14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522045-D99F-FFCB-111A-92C1F741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05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3AA55-1AD6-497E-88A2-5467A696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4120C-0F32-17A0-0B28-A40D89BBD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793F1E-DFB3-FF2F-8079-7ED93FB8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0250B-96C1-C84E-7FC9-0A2511CB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FB30EF-265E-5EB6-6132-95EDA1BC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22C5E-F232-91DE-68EE-E41069E0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2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B7484-BA61-4DAD-32C1-0D422D77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D8565A-C707-2675-2731-C407F58A4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ABE2DE-3BCC-F26F-B67B-ADD77C1FC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F15DA-0749-7E20-C71C-277BF803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3C9A10-2D68-063E-4E11-E22FF5A8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630EAA-A13E-7CC3-7580-A7C9F58F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6CD89B-707D-E778-CF5B-C1629DED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798FC-46DD-9136-CE63-6747E4CF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4A080-2EC0-8934-5C51-0AD439970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C4FF0-8E51-4EA8-BCAE-9DC1CADECE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0AC34-8896-4D87-888E-77A2ABBB8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D51BA-26F3-D2AF-8DA1-288D9B278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ACAF-EEB1-4146-813F-8FD75259B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 descr="4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2024-03-10T04:28:52Z</dcterms:created>
  <dcterms:modified xsi:type="dcterms:W3CDTF">2024-03-10T04:28:52Z</dcterms:modified>
</cp:coreProperties>
</file>