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6B768-4A7B-61D9-6115-EC28F7CD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5BDC2-76AC-1B40-A9D2-89CED795F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1969C-813A-FC8B-08B8-D512F117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88CE2-8826-9672-C2DE-F58A5C08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7BFE7-C071-6A95-5FE6-1DCEEA73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9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807D4-376B-FD8C-00F1-87777633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24BCE-6BDE-5693-B942-100B96AA9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70CAA-B28F-D172-6721-E77CEFC9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18008-4243-F642-4FEF-5CE107D9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F938B-C811-9365-7414-F1A89730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05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38A667-983E-0FA3-9009-46BAB1C5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D3E60-FCBD-6C9E-7293-9601AEDEA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C84E2-FBD0-5B79-A382-B6BEFE04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9C329-279F-6FD1-0442-BBCC03E0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FB850-2891-9C1A-2A4E-28786D33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EDCC3-D499-61B8-F1F7-91562A9D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9C33B-56AF-7221-4AF9-CB831014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F4AB7-8BAB-F7EA-CF9B-57EC37AF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5F7E5-9798-04BB-5EEE-63FE2F33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AF6D3-8F3B-DFF4-B545-24EFE3F2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2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0668F-9EDF-F6AC-F757-4E4559CE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94ACE-2B6A-FF8A-4EF4-77801A29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AE626-BAA7-B89D-7739-220777F8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1B77D-D1D3-FDB5-9B8A-C90F1C64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778E5-171F-2867-D3CD-68274F85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9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56C34-39BD-77E3-3DBB-1361C217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4B00D-BB5D-3F24-752C-518496C6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3A55A-EE9F-ECEF-14AD-EB4EB08A7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54A65-6E77-3F72-AA0D-D1498D64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27839-5D63-0F0A-F5EC-6F4DED44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760C7-1C8A-BE26-4EC5-DA442459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53969-223C-DD1A-E6DF-A3C37ACC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9289C-ABDB-7443-8B53-8C7D16B4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FBA708-5088-4425-A139-F67A877C3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CA6522-568E-43D6-FE64-2E0774CF1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79681C-B255-E699-2089-D302237FC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FC59E1-881F-20F6-1DC4-D5DB35A7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BC12A0-918D-B7B6-43AD-DE8455F1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541673-72ED-7D8C-781A-9B366E4C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7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CFDD7-C602-0F24-E010-50BB40C5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EB8C9D-DD48-64B1-D1C1-F313E2DC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2EBD21-C709-709A-E0ED-FF799DF3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21AC2D-5C02-9E12-0CD7-2581AB93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CF2019-C216-17FA-E916-F6CA468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51DA1-4E49-AACB-95F2-82A916EF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7CFBE-6580-85A0-6B7B-9418CF8A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7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83F2D-9C2C-761A-570C-A00DC335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A5083-CDDF-0500-26DE-2FDD4E139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C2632-96D2-5382-03C9-B42A7101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14359-EB3D-406A-1622-D3DC3218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A3533-67EA-DFD9-3949-C3EE1EDE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35E12-2981-B108-9B41-83B25470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4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FFA24-C6A4-421B-8100-1B4E9987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4D21A8-1547-08EB-22DB-C1953134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25C3A-01D5-4760-92B7-5ACE58ED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6FE0A-F81A-A0BF-941C-134D6CB2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6503B-0148-92E5-0547-C4C433FE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9BE80-AA48-1AC2-0F59-1E0900D3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E717C8-1015-9D6A-CA78-237F5793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7D27A-81A1-5143-9F1C-6F12F9E9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006EE-4D41-F050-6525-F0BB18DC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35F1-E10A-43DF-8613-982E25C8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987CB-2009-F47F-7D83-0972948C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62EE4-6D4B-23A8-CA98-0277EDC84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EDA7-43D6-44D4-9FDD-57C05377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9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02" name="Picture 2" descr="3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2024-03-10T05:18:48Z</dcterms:created>
  <dcterms:modified xsi:type="dcterms:W3CDTF">2024-03-10T05:18:48Z</dcterms:modified>
</cp:coreProperties>
</file>