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C8E5-25E8-8438-5976-5300C39A5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56DEF-B45C-A973-09A7-636D87DB8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7F71F-897E-6432-FEAB-B0E8FB94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EDD3B-9A54-B392-0D0D-CD3F3EA3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C6F9-71EB-D113-4DCB-192889A8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4733-0841-17E7-2AC2-7D8D936C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70F50-66BC-C47A-631C-5059BDF8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5D6C8-1958-137B-AC84-FF39E808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A56B-2F8F-EC77-475F-53DFB26A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13B22-2755-6FBD-374F-BCB4F5B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129CC-4FE9-B3DF-BBE1-BFC17B27F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1B039-F46C-7BB5-43A4-CB995098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46F6A-42DA-0387-9091-9D5773D6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F7EC5-65DC-286B-EFD9-3A2C1138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4B07-0945-CA99-F22F-59FF4E50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6B17-7F19-3DA9-2E84-D7FEAAE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41C5-EFF4-2863-F6D3-E02025E7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70784-A5F8-33E5-1D8B-C586A500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EE1C9-E87E-2441-6BEB-3162638D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9869A-D5A8-8E79-B2A7-4CCF1A9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29F20-DD1C-18AE-9244-CB1F0912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9F24B-5944-59BC-A255-68533C7D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41ACB-4D63-ED1D-6F69-3FE0773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23D2F-FE4C-D64A-C25B-FB254097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8FDFE-64A6-57DD-F898-873DA9EE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F2B3D-4959-0466-E86C-8D87DF0F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A6295-BC26-8983-8FD6-D1D501D7A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0729A-0D86-FD87-D8E7-8863ED97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52D47-C4FD-1F60-F8DE-AA8FF60B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7D11D-ECAB-3086-49E7-CD58913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8299B-1C88-CE99-6D80-78634859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0216C-A846-5541-DADB-18E7DF18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F79D1-E57F-D600-798E-2C07DB2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46C59-94EC-4353-4F03-6C466B73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3358A-CAEA-367A-068D-DAFDC6F4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DCBD31-8F38-DEAE-DE1A-D1EA4D65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B2E90E-B27B-B8F3-5467-EE2D8157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99C1B2-23D1-6760-AF44-DC91480C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6F108-25D1-7801-2D4E-BFDFD575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A0B9-C8AC-721D-8F19-C6958F66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46EBB-F0E0-5518-D674-74DBD4D0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30F4A-5C82-4705-0DBD-C85CE9AE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E4F07-C6EB-2257-459C-5C22E93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590D3-FE93-50B1-58A5-E8D14BA1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960A5-9E30-D558-6C37-571A76B7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49892-DF4E-4B4A-402F-F12481FC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B6388-D4CC-3D08-ED55-757CE37F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70981-B3E0-27A3-C4FF-4822048D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C4CAB-71E3-D4AC-86F5-E1CC38988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8F8F8-2647-D8B2-787C-8E7CA923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81D6E-1A78-9138-6AA8-EF916C3C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0874F-D428-FE8C-B209-2172D246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82865-3D09-5CC3-75E0-308390A0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9B671-A93A-2409-5B50-B934059E6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3C488-93B7-8902-0214-13579824C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50941-AA88-DE6C-3DBB-8EB7253F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CD58A-7D24-7401-6534-1D3CF7C6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AA937-D98F-CE17-D436-0164E98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B43B2B-B42E-0666-C3E4-EBCEBAC7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36CEC-639E-01BC-8927-0AF3D6FE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0F196-DBBB-5631-A144-EC21229C5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36D7-05E3-4DB4-861C-17D59C6009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CBBA2-E1EA-261B-DACF-240CDE103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C4F1-33F6-2F4D-EA3F-E2F22B442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CC92-EBAF-451C-B9B9-6572DB072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2024-03-10T05:18:58Z</dcterms:created>
  <dcterms:modified xsi:type="dcterms:W3CDTF">2024-03-10T05:18:58Z</dcterms:modified>
</cp:coreProperties>
</file>