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C90BF-83FC-05E8-30EC-63CA30239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3DDF7-A55C-7609-C99E-632115F9A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400D0-BC31-88C5-AAC3-481A5FB2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923-4307-4C60-A5B3-EF4165CDC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0B08A-F9FB-35CB-A598-A673F2B6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38798-FD7B-9913-36CE-B4BE9076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E76-F1B6-4067-BC66-24B95CCC3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3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87A0F-F6E5-860F-A0CC-43D4A173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9F25F-9EF2-46D6-FDF3-0E3405F98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808EF-5F1D-C95B-2FF5-C707486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923-4307-4C60-A5B3-EF4165CDC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CC693-1723-2A68-9867-D9768A00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19993-7F32-8680-B49D-382327D4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E76-F1B6-4067-BC66-24B95CCC3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8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799000-C134-3284-F082-C86FC06D5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0A1DA8-62A5-0C22-F207-5D906621F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FCD8C-2FE8-2993-7D21-55D6DDC4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923-4307-4C60-A5B3-EF4165CDC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62CB4-D29A-EAA6-BF94-C2D72663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5AD3C-32BE-6AC0-748F-F7CBC225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E76-F1B6-4067-BC66-24B95CCC3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8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EF95-3CE8-B594-1736-BDF07CB3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AD19F-108A-847F-066C-31C2CB48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E196F-DE30-A7D7-D04B-6C3B5F01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923-4307-4C60-A5B3-EF4165CDC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7108B-231D-911C-63ED-A7013562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43982-6967-C42F-322A-F7B7E55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E76-F1B6-4067-BC66-24B95CCC3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1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A1CCD-6C5B-42C7-A7E8-272BDE5B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4F544-47EF-7732-CEBC-E319C6F68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B065D-A9BD-63B4-76C3-E4DFE065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923-4307-4C60-A5B3-EF4165CDC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DA6A2-E666-145D-B9CA-CF98E0DA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D9380-D26A-B8D7-B50A-EDAFFD30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E76-F1B6-4067-BC66-24B95CCC3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4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707C8-F239-DF37-865E-00E860CF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3D364-0E8A-5FEB-0F4D-57271B687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70A6E-642C-5604-86D6-174DA592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35294-8530-495B-EB57-0A1B23C6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923-4307-4C60-A5B3-EF4165CDC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4813F-DA3D-ED62-EB95-55924832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02E11-A541-9943-AD23-31911FD2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E76-F1B6-4067-BC66-24B95CCC3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8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78A6E-0020-70A3-5FB3-D854C7A4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58713-9F35-2BBE-0AC7-022BCC496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C1150F-20A6-3647-07B7-7BC8A8B3F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A0262A-7E51-3B99-5808-F0728C0CA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C3CAEC-1024-8971-8DFF-36B13606A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9C7B5B-97FA-53D9-B485-DB817CC7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923-4307-4C60-A5B3-EF4165CDC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B50705-C1CB-1E4E-D09B-67452B05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97EBBB-FA91-F746-889E-C689C8D9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E76-F1B6-4067-BC66-24B95CCC3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9B549-FA1A-E046-D640-25F6BCD6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839C40-6BCC-995C-898C-9C2F9008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923-4307-4C60-A5B3-EF4165CDC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A9CAAF-E14C-A2FE-D9FC-F3A705C4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E7FD59-1278-3AA1-F895-AA1BCC57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E76-F1B6-4067-BC66-24B95CCC3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3B00E-EB67-F820-DE70-C8EFDD8A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923-4307-4C60-A5B3-EF4165CDC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043B6-4257-A22B-58D1-850D2B70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35CE3-0584-E4B0-6B8B-C4145C8E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E76-F1B6-4067-BC66-24B95CCC3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2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0E04E-32BC-EC50-F6BC-41C55443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C5907-12B6-05B3-28E7-9B0E43296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B7A87-430B-1B27-CCD8-7E1120EF6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F1890-2F7D-CC01-6580-F7F7A675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923-4307-4C60-A5B3-EF4165CDC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0145B-5A35-CBFB-A3AA-39A52CEC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61E79-3CA2-57EC-6832-8FC79B9A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E76-F1B6-4067-BC66-24B95CCC3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B7813-3E0A-EAAD-438A-83491BB9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0C156-44D4-056B-8990-04943E124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062405-F886-46A3-3C51-B8D53D535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34606-D766-38D6-7154-6D9B4CED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923-4307-4C60-A5B3-EF4165CDC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AEFD38-B57F-DB75-BDF5-375D6A1B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1C059-AA74-2332-C48C-2612A1DC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E76-F1B6-4067-BC66-24B95CCC3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EDCF26-8727-62EB-C0FE-7223FDDB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ACF85-D806-39B1-5142-D5175DFA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E4260-A345-915A-2EAF-F69171EE9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C923-4307-4C60-A5B3-EF4165CDC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7AF7D-E1C0-A813-B955-8AD9B7B3E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ED57F-D90E-8A97-9937-68CC6F931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9E76-F1B6-4067-BC66-24B95CCC3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5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698" name="Picture 2" descr="4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2024-03-10T05:19:20Z</dcterms:created>
  <dcterms:modified xsi:type="dcterms:W3CDTF">2024-03-10T05:19:20Z</dcterms:modified>
</cp:coreProperties>
</file>