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D14E-6AC5-1363-65E9-AF2772F2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353D1-AB63-8D4B-182E-9D500291F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FE32C-A5F5-0B1D-4604-DE33B2E4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581EB-6380-FADF-B024-37B5A4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0F37D-D448-242D-5E59-896711E4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76A9C-67A0-583F-B6DB-8F43AC74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BA03C-0389-48C9-8AF5-18B780A83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81004-D32B-0A91-C392-3C1908C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2BA05-A548-3254-27FF-D21E131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06A3F-89C9-79F0-63C9-A0058F8B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D6C213-C719-F323-53BF-FF8B91FF9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251B3-AD09-B852-01E9-8E982653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0225-7439-8224-DA04-95270F88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37104-220D-93CE-4F9E-699BAEF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6B4FE-DB40-4016-D165-F2E99D1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0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9C7A-A5BB-232B-30BC-D79A536D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78157-5C8B-7D99-49ED-713BBE62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556A4-837F-F354-C613-33D280A1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4045A-97FF-F0F6-99D3-4E4FD8F0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4919-270B-5E2E-43CF-84D4481F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5FBE-FF26-1D19-3C19-8EB707EC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1C01E-C7EB-4D8B-E588-A29624EC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F9BC5-C3F5-0564-6C30-05EB9EB6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4E610-3C42-9A43-DBA3-BEF8C46B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D5936-3AB8-16A6-ED7D-5E72473A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EC3F6-693C-CE18-B696-08122186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B80B3-D539-65EF-372C-2BED0CF35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62817-DCBC-AF2C-29FA-6C50ACA1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F36B7-501D-CBAE-E038-2F4F16F1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6B0AF-7CB0-D7F4-CF24-B98146FE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DD4A6-A4A7-7A94-C773-98B29C8B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D757-1AD9-D627-E691-04392231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77CC4-C16F-AE2F-9786-06423F32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81824-0288-4368-3105-94DED616F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EC443-099B-B4ED-FB34-561B7970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DE915-4A5D-6477-F597-49804CB14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EBFB3-71F0-761D-96E7-D0FFFE2C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02122-2785-65E6-8527-E05A97E3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304F1-766A-68A2-62B1-75746A7B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0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F669-E93D-F80D-4517-12B4F55F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DBB83-7005-5C15-53EE-21B2A32A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D78ED-FD18-ACDD-07F1-761F89DD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E2480-1045-19B4-FB9F-56C77383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6256F-1D78-968A-8877-04F64850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72A-EDCB-5850-3020-3036FA44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151371-0931-E1D4-CA6A-B4B22A9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2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E429-64C9-50DD-17AE-4F9B1473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A8BE1-24EB-F35C-1575-CDEBEDEE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B3925-0B48-6E79-A73C-1935F7707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8A50B-8A5B-7D90-F59F-340F2BE9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D0C94-6785-E7F3-9130-48FD4349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57C38-5F54-CF0A-4703-6755968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2978B-F91A-CBD6-78B0-61AFB233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1EF7BA-38CB-BFC6-68FA-147FD5439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293FD-8A5E-3FF8-95DE-A080A56A8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E4379-E912-2037-CE44-F466A46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BC420-EAEE-A6FB-E828-E1EB71B4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866B6-D34D-6212-C964-7362CEB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41ED2-7CEF-2452-8C6D-77C6E900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F8B58-1078-7248-73DC-CF4E878D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F051C-38E9-C52A-B4ED-B3C64FB15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E8B1-C6BF-4657-9D77-F8C74B43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6B4F6-CBE5-C947-1CB6-E5E32BC2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4111-0B87-8FD9-FEC3-BE51A970E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7B81-2137-453D-AD4A-81B0A1B3C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4" name="Picture 2" descr="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819" name="Picture 3" descr="4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2024-03-10T05:20:04Z</dcterms:created>
  <dcterms:modified xsi:type="dcterms:W3CDTF">2024-03-10T05:20:04Z</dcterms:modified>
</cp:coreProperties>
</file>