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09373-45E3-E888-5AA2-B5B6501CB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EBBE8-5C47-8FFB-1A83-0B15BEF43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0ACFF-DA65-AE2E-E3D8-A1E7E29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BE3-3EDD-4B69-9A72-9161A795BC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43D09-658E-AC3D-676A-9034741D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0E174-741B-EF54-ADA7-D45E5B33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24B0-E4A0-4422-820E-8D481A345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82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51E7F-D764-3C37-D9CD-9DC1CAC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525239-C106-3493-AA17-8BD79B815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540D6-C578-A638-3164-DC2FEF0C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BE3-3EDD-4B69-9A72-9161A795BC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67876-4DDA-A7D1-F36E-840113EF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C0760-1089-6AF6-ADF8-397E625D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24B0-E4A0-4422-820E-8D481A345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1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4E9C1C-8103-63FA-D522-48F2268B7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B21669-C22F-4325-99C4-38FCBD7B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AD4AF-5954-9222-B166-CAFED1DA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BE3-3EDD-4B69-9A72-9161A795BC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C76C7-0EA8-8024-C39F-9FF82760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D02A6-5F25-4502-1EFD-8D03FB82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24B0-E4A0-4422-820E-8D481A345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8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63CFA-1A02-FA7B-594B-B21A8775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C7139-8D7B-FB2C-FDCD-A3571E9E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34CF9-438F-F843-73EC-223A46B1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BE3-3EDD-4B69-9A72-9161A795BC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250F9-BBAB-2441-E362-B8451943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3AE12-57D2-2FE1-D1F1-A4CE58A5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24B0-E4A0-4422-820E-8D481A345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08C63-EAB2-5830-6F4A-4F63B48A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B3184-14B1-7F4D-42A9-61BC34D9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6C077-EC32-B12A-0DBD-1634836F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BE3-3EDD-4B69-9A72-9161A795BC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DF97A-F0A5-DA52-1030-BC818EE5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504ED-BB92-D28D-8266-7D24C38A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24B0-E4A0-4422-820E-8D481A345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6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2BEB6-734F-0285-BE86-6B6B6EF0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C13C9-3213-0375-8D6F-611C711A1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CAC082-616C-34E0-44CA-B307E5E4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54EBD-E111-9539-B707-BC92EB55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BE3-3EDD-4B69-9A72-9161A795BC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036A4-7D07-B26C-2AA2-A63E1BAF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C6F9D7-8397-9A57-84E4-7AE87077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24B0-E4A0-4422-820E-8D481A345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7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6DF1F-96ED-95AA-4450-2DB70FBF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09B533-B16C-BAD3-757C-B35F4D30E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F40C9F-1C2B-C48B-06FF-3BFAFE759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63DECF-B0C2-A57C-57AE-D8136320C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083BA8-D99E-17FC-D58B-E6F14F2A4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C6C5C9-02EE-A38B-8468-642E90CE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BE3-3EDD-4B69-9A72-9161A795BC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AC92D5-F7BC-A07A-470B-F37DA954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04B017-77EC-50C8-D26A-FA88CCA7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24B0-E4A0-4422-820E-8D481A345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924A0-62A4-AF05-C6FD-3801AA3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5D2835-4515-E0E6-A87B-E82AA7D6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BE3-3EDD-4B69-9A72-9161A795BC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FABA3D-ED8A-EFFF-86F5-A30554D2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1B70AB-D169-4A7A-B1DE-8E7C08AB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24B0-E4A0-4422-820E-8D481A345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41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ABFB68-7AFD-0C4F-3A1B-5EE8A0F9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BE3-3EDD-4B69-9A72-9161A795BC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D808BA-5A6B-9454-9F29-B6CF4F3F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3DFF8-8803-4F51-DCB4-EE5E93C8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24B0-E4A0-4422-820E-8D481A345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16233-6A35-B38A-1CAB-AABEB04A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F3A09-55FC-6825-DA6D-025706F67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41644-05FF-E365-D630-34CB6C83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08025-16B0-DC64-9038-00AAD3A1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BE3-3EDD-4B69-9A72-9161A795BC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14539-5FFA-9B27-E34B-8A986BA3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425FD-92BB-8BC7-362B-D81698A9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24B0-E4A0-4422-820E-8D481A345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4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585FC-5C0E-9173-5A73-0E8533C8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2BEFDD-E00E-5484-408D-13FE6A705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0EB8D-DFBA-CAA5-5A50-2FD73C3FD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26B1C-26AD-ED07-636B-98368F49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CBE3-3EDD-4B69-9A72-9161A795BC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6686F1-2806-33C7-6AB0-8903E338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8E26F-33D9-FBB7-7A1F-EC5530C0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24B0-E4A0-4422-820E-8D481A345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2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43DB11-6611-3FB3-5352-BA12F629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31B21-52DA-7D37-5EE4-2FFE4306F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C5809-B9FF-E978-D77A-156CE7663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CBE3-3EDD-4B69-9A72-9161A795BC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783DD-7061-BC05-A28F-562927376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37182-EA50-3079-58B2-26458CF07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524B0-E4A0-4422-820E-8D481A345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2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794" name="Picture 2" descr="4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8819" name="Picture 3" descr="4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2024-03-10T05:20:15Z</dcterms:created>
  <dcterms:modified xsi:type="dcterms:W3CDTF">2024-03-10T05:20:15Z</dcterms:modified>
</cp:coreProperties>
</file>