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8C7D6-9ADE-61B3-CDCC-CE416FF82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46A5D-CE36-39CE-87D4-4A747857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7FC58-65A7-DA97-79A9-C8C27ABC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C49C-1AC2-48C5-B6BB-1047ED4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AFBA9-D012-C136-5292-ACBA6D9B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2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171A-3BE5-DBAD-5C09-DFAAEAF0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2BECD-471D-148E-08C2-ABD42058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211F4-CB11-42DF-D9DB-6690E34A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A64F-325C-BDF7-8652-9F864A71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C6D4C-DECA-8CD4-F96F-4F34A248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D5C4A-709C-F055-BB46-4092BD0B3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69EBA-863C-F1B5-217C-12E61DC3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D5514-8157-FCC3-416C-2ECC44E6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BF7E0-7D9D-6ED5-AE74-2125A86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D58BD-7B69-A66E-AFD2-C82B09AF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27BDC-D31C-C8E7-5318-11ADF3EA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0B88-3F75-924B-8643-361D47AB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3939D-7366-21E9-02E0-A160F97A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1C64F-14DD-8B9C-5206-3B3688C4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661A-5AAD-A686-7131-984DF52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588B-8F82-9364-7C67-5D62F0E2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910C0-F0A7-1BF6-D72D-F0D53914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85732-AB22-9A92-E665-B05B2AB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2483D-9B00-2E44-6233-E87DC24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8A3E9-9F3A-9556-C245-2CBED4AC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64785-3AC6-609F-821C-942361C7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32E0D-7B29-C14B-F764-7B52A6AE9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9FABF-0A8C-E357-20D9-50C6554E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C5ADF-EE58-4194-8AA9-DF64DBF7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C4704-6AED-6980-9BA5-DFD738F5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7B9F1-DFE1-7A56-39AB-DA0D8EB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2A8B-FDC3-FE73-646B-F82AC75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EE71F-EAB4-CC44-9C8A-596178F0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16E14-3FAC-478E-1270-6987C275B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C4069A-1EE6-25BA-6485-CB3E7878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6718EC-812F-BC2F-DF1F-B6E83172A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DCC6C6-8A3D-EE0A-9BA0-DE917E4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0F58C-15AB-973B-436A-D643D6F4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9FF70B-B36F-E755-4B0D-44CC5EB2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45530-7B38-D77A-7F4D-0FB5162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A9C9D-1B2E-215B-5DF0-AB60A13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4FF6E-3730-40CE-55E6-77419D14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75456-527E-B668-4CF3-A0A039D8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709BD-3A32-1676-6053-F012B98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F117A-E449-7930-4205-2BB1E0A5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04A19-05FF-EC35-9939-974692E0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66E2-55AB-4BCC-CC96-39EAF00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65B60-2C77-865A-A43A-3966D586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BA863-82EA-66DC-6481-78D6EDBBA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0BEDC-F1A5-19D4-6B2D-ADDED858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3F1BF-B49E-76FB-7A25-ACBCDE8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8940B-F3E1-FD21-0D35-6EEB1E19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2533C-9263-1344-5495-A0AA9362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0412C-E77F-5060-1F52-23876FD3F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7E850-66E1-1596-F81A-779DE044C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FBAA3-EB42-AE47-6B1D-C77CA4DC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87E09-30E9-1508-FEF1-6726194C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520C-47D3-BB3C-0432-7EBF7CB9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D980F-6536-70A3-A177-A2D12E33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C55A7-0A38-DD7A-7C9A-3BD17E0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27D3-3B24-7065-CDD9-F1C2720CA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06EF1-92D6-161C-110D-4DCB871E7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238F-44EB-A5D8-EA97-343D2B74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2024-03-10T04:28:54Z</dcterms:created>
  <dcterms:modified xsi:type="dcterms:W3CDTF">2024-03-10T04:28:54Z</dcterms:modified>
</cp:coreProperties>
</file>