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5DBAD-DBFD-49CC-ADF7-AC6EB07C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374F6-4CE4-53C9-D9BA-FF5F689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8005-4309-F812-0AA0-611EC5A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A885-E5A4-C699-BCD1-9AFDEE43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84CAA-D728-9AE2-B15D-2D756589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FE33E-515B-2D58-2624-17556E2C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244ED-85B0-D9C4-D1B8-EFAE98DE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8831-7560-0AE4-ADF0-D0CBD27D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5141D-1DFE-A571-5A9B-9912FE35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E7372-9864-A757-92A1-BBC0B773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F64361-4C73-87F7-1831-3BEBE380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BF3A7-171C-6457-55BD-893777FA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6F0D6-977D-021C-A03F-F23C407E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21F6-170B-27BE-B11D-E54DF973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FCE1E-B5C4-7A89-DB2F-F3C588C2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28241-B72E-21BF-2152-C3F73544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BECBE-7EAD-FB4A-B03B-5CBF2114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D33E-2C83-222E-090E-31F89CDD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2D3C0-9547-83A0-0C7C-70C9CB98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3DFBE-77CE-FBCE-1600-A961D2D5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FA65-2E91-1F5A-1C41-C43F8969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7F23C-15D0-DAF1-50EE-6212E758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A8BF6-5293-1D4B-2EDA-6BFF4678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8B9BE-3009-C2BC-ED43-359FCE8E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963B-6623-22E8-90D7-0F20A2A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6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8FBE-AC97-F83B-C896-BD56A694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6F4B6-06B3-0D3A-EBD4-AB4E9D04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F9F13-1B0A-0BBD-4E79-A75B885F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8DED0-7BB9-3732-C1DA-880D4AE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CBC006-F4D2-A914-5E6A-424DEA85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608A-3A87-A38C-0D34-6D750B8D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3FCF2-120D-D0E2-D896-AA42CA83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74EB3-73D2-3407-ECFC-917C20FE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890D6-BA00-941B-4217-96BFC6CD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39A5D-0150-0A3B-65AF-511824EF2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DC443-2470-2D8C-80C1-9C8F2B3E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B0519-6A96-79BC-7D66-CA933FA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535921-0DEF-E2DA-DAEB-4DED3FB8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55651-84DD-E9A8-E142-A54D2606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F3EA7-0E8A-7CB3-D100-DAC57B8D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112FC-30E5-2CFB-77B9-F4C5D8ED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D323B-E535-DD97-1639-85EA3C71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F1BAF-37C4-00AF-7ECA-CFB5178B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9BDB3-2508-C8C2-D56D-B8D4FBD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ED7F5C-DDE1-A050-3BED-6958D9F5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08CF0-A37E-2041-9930-FDC8F9F9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BC4A8-0189-D4DB-52D4-C76B2774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0CC56-6BCA-8A5F-35AB-D1DDEC3F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F14C17-F022-D8B2-1B02-FED88D470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FDBA6-C9E0-6843-1A83-DB069F8F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576BB-DBDD-4010-D512-38C05FC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349EB-FF1D-684C-896F-0C0A951D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5AAD-12F7-5253-0078-977E0F76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04F03-2B95-B216-3485-6AAC001EF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5527F-B9CE-D293-7BFB-5DFBB08F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C398C-D396-5447-0838-1F64293A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E862E-555B-89C8-84BD-941A284F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036C7-309A-44D6-8713-913F22DA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CC1C5-A25B-6713-358C-09FCDA2D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6170C-F6E5-2059-D10B-109A3B9E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B5F8F-77EB-6D45-EEB7-3DDB04D32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ED41-C99B-4A47-AD60-15DF244AF5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BE113-BF1D-3618-3002-E9FEAB905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8E5B8-1406-BF23-ED3D-31999676A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3886-4EE6-44BF-A46A-048D25994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2024-03-10T05:20:36Z</dcterms:created>
  <dcterms:modified xsi:type="dcterms:W3CDTF">2024-03-10T05:20:37Z</dcterms:modified>
</cp:coreProperties>
</file>