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ECB9F-3F9D-5AAB-39FA-2BEC26D8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65B71-2A50-2D86-0DFF-66D758D2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55CE-6291-0A84-FA62-B3327EFA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2D18A-F583-EB20-9275-723EDBE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EF767-1B2E-646A-8619-080DD4F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26371-6908-9A67-9443-595C3BD8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31063-84BA-7A57-64D5-F5745BAE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6DD55-465F-205F-85BC-395F20C3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CB8A4-9A76-34D6-AAE3-E8D88BE7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D851-3439-027D-7655-4C938BCC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2F42E-03EE-2D1B-C375-9F3AD739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76CB6-EA4D-F377-E3A2-DA759773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45151-5716-EE39-C31E-2EFDB9CC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8A47A-8A29-B395-041E-4FED6CDF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70BA3-CD46-D2BC-441D-6F79871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8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351-BBCE-615B-D09B-C0C3D6A9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CCB25-E61D-6653-422B-70EF01B0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B1E0-8D99-636D-3EFE-CA321588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90BE2-3C37-F942-A4C8-395E8D74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AEF50-473A-4744-3A0C-2CFCEBC7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54E1A-3C0B-12D3-8013-D8477402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28B69-8DD1-ABB5-7095-E83882FD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87946-1A5F-5443-CFFE-95D1A8D9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A870E-AE1F-B0CB-9738-E901AFDB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72599-6AE5-A084-B28F-B73C5CA2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7ECFE-47AD-D2AD-80C8-A32C9EF7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03593-889E-5C84-FD60-C222BAB9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4F5E3-E72E-7C5D-AE90-FEE42BDD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D269F-E45D-B965-72F2-58F772AC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4C1B-1F19-A34E-7AA4-F4C9FFE9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107BD-65EC-C18A-C68E-1048BBB5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C548B-F1D2-5F70-2BCD-094BECE7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A052C-67B5-4A91-E542-38CB648A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35051-7B57-AA72-2DC2-9876FD12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30517C-44D9-8432-13A6-6397AB6E1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7255E5-E451-FDAD-C4F6-9D4237DB9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2DB7CF-8C93-73C4-479A-44855840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3D4F46-46A6-2504-B1C7-BDFA360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73FF6-B12C-5724-7F88-42083B6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931D-8ACD-8E2B-A71F-D250E082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F76C80-529A-2E25-2055-B3922330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86903-0DBE-D18D-F372-66FC085E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5681B-77EC-29D6-4E90-6CDA3E02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6F806-9AA7-73CE-0E38-7B57D495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20EF3-B202-5CE2-37EB-C843BA9E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C9409-3318-1D9B-921C-B8FBE1A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9557-02C5-B3DC-9811-373F4D5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E0315-0626-ABCE-EF80-EAD971C1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AE7D1-189B-0CE1-7ADD-AEF8B031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F0D98-A9D2-9D8E-2472-6951E6D2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68D1F-1E9B-0F23-1F3A-6A9640C7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36690-5E7E-E013-04B3-52BB9B2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AE7D-9586-DF86-286D-777F268F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47214-6129-E74C-E235-F800DD9DD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F7B29-97AC-0E58-F81E-EB9F4ADF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C380-D009-E828-F7FF-BDB0442E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9CA2A-8FE2-04B8-240A-96FF12AD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89CD0-47F8-B811-2F82-E65CE927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79C69-BB3B-1C5D-8B5B-C49C1D83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32A39-2E9C-6AA5-8E34-45A038F0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98436-8B0B-27EC-6D2F-2B20DBD16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F5D7-7E2B-41D6-99F8-BED3B15248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B879C-18F7-316A-EB71-B19389131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64A3-B5AE-7DE5-B39F-C68E6ECF2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EFF5-6282-4123-BD4C-5BA6409D3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0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15" name="Picture 3" descr="4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2024-03-10T05:20:58Z</dcterms:created>
  <dcterms:modified xsi:type="dcterms:W3CDTF">2024-03-10T05:20:58Z</dcterms:modified>
</cp:coreProperties>
</file>