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02C2-6551-2F78-D8AB-4559A703F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723A7-393C-F2A9-849A-4FEA35DF7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C6AD9-AAEF-FE92-1BE2-16B7DCC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51F81-290D-05FC-46B2-610E7BDD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3216D-D9DF-1514-37AE-1A38BC70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3CC7-E8DD-5E82-4748-76370CDA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14B8A-5DD6-C9C8-6B36-E1548B52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3F933-8206-6BF0-5EB6-A0BE9B91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DE328-A467-58AD-8C73-5F055330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24F1F-07FD-0B74-CEB4-B1719105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7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4354B-37D4-4F94-C74C-FE05B3693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2279A-A2F1-C6B3-D9F8-C4BA03B33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59F4C-E81F-15D1-5CC2-E6E2D9EA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93D45-3961-D08B-73B4-F828D9A1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C91AB-BB74-A16B-E860-674A8D1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9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A3AF2-2374-853C-107C-2C344C5B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7EAC5-851C-9172-96E7-600CAFF6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8F3F5-B594-E93C-2ABC-3FEA48E5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F2AB7-8BED-B4D9-F2D4-5AE71C48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3FAC2-7B38-1645-6AB3-CB59E64B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1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959A-70AD-1C3F-C20E-7D205E4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B7491-89EF-DDEE-D2AB-658A62D7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AEC1D-1610-1E97-0852-22EFE3CE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47170-A8B1-4052-9AE7-00180CC8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80A37-0736-AD6C-B024-BD184D2E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D1297-C97B-AE6E-DFD1-266FA2C2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51B14-42B1-6486-64BB-5A895A8D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235E0-D99F-EA91-E484-441235D5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B9F4E-2767-CE10-25E5-C8A1E112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F8723-09F3-ED18-1E62-889D7BEE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F289A-ABDC-B608-232D-5CCA4ABF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02F3-093C-D142-CCD6-DD6D89FB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F539D-4596-0A4A-4823-F7DEFD5D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80C2B5-87A9-1D77-3A34-16C6C7E1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0C886-8EBA-1BA1-C31A-A97BAB5F7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BBB4D1-F800-95CD-AEA6-236B1F4FD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DA153C-EA2A-6F8A-A248-9BF66C3E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0A1B86-0052-FCEC-C43D-415AAC81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A4FCFE-A798-E72E-4D28-32F9CADE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EE2B5-BCD5-169F-93F9-CEF12AC3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C9918-1480-A6F5-0E1E-4EC0E196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ED54E2-2C9F-FBF4-4C2E-13530551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8F88C4-2F66-7D1E-0273-AFCD6DC4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9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1B819-1458-EF46-A7B2-9EF8EC87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4CE64C-9B85-3AEA-5020-2033E3BF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95F21-4D36-D171-3724-6CF9DD11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2D2B-496A-9204-C46E-CF942742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313B8-83CE-00F2-9804-7C4844B4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5AB98-E49F-3C7F-F190-94BC0C16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3D930-7C6A-0CB7-9715-51B02836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66D77-77A3-AC4E-0770-C177611E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C2C6E-D1B6-493C-756D-E981ABD6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9AD7-3912-9CC4-CA8A-19273AFB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DDC973-1DAA-5EAA-EFAA-7763BFDDD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FCC1F-DEA6-78D9-2319-B35952BAB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296F7-1825-C101-096B-DC7C2A8E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FCED9-77BD-3CF3-E0CB-4BC1CF01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3AE06-9CDA-D1D9-3BDF-CBFAF782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114048-AC82-753A-BADD-1B622B6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0441A-DBDB-F7FA-10A3-067FA3E7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B86B4-AA27-7670-D37C-157B63BA7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7C3C-CED0-4C71-84C1-E1C45DF3DF1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E846E-0DF1-AA9A-C871-0620452B3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A58E0-98A6-99E5-8615-4EC913F36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8E008-650D-41FA-A33B-702DF3CBC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 descr="4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4963" name="Picture 3" descr="4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2024-03-10T05:21:09Z</dcterms:created>
  <dcterms:modified xsi:type="dcterms:W3CDTF">2024-03-10T05:21:09Z</dcterms:modified>
</cp:coreProperties>
</file>