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795A-84E7-7273-8FB7-5EA695E2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FABD6-AEE5-65E7-2D3F-79323E1A1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AA68F-F5A8-A66A-62BC-D94BCDFF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54080-9E5D-8227-AF4F-2DD68723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BD63-9898-DE03-6EF6-AF691BB6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6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AA4CE-CD84-6EF7-BD4A-E6C560EE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C352F-187A-3FE5-EBEA-387033203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7240-DA94-F5DE-0CB5-5277159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FE41-24FB-2AAF-AF59-290F25D4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5AD21-54E6-2204-5FD9-18F8893B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0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B2FC29-F9FB-5443-7CD2-904041F31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611EA4-3632-B1BE-7924-BBD5AF80F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4558B-1ABD-9D9F-8436-F87C3E4A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623F4-9268-A8D3-35A8-2590EAF5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8F60B-E301-3B08-00B6-54519DB5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0C06A-7D6B-4906-C435-6CAFC3EB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D5168-ACC7-3792-F3FE-3E1C8A47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25DA6-C008-E48A-AD2F-8DEAF5C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426BA-DEB2-F0A5-03A1-8E2EFA93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857ED-CBBD-6E19-AC15-6C0230A9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8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F0FBB-949B-3C54-2071-7E71494F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FD22F-8BFF-FFB7-F849-8590F0F1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11A91-6485-B3A3-FE4B-1C1F2502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FB889-F9B5-607E-BF35-1518317D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353BD-981B-A7D5-F3A6-8D938ADC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E2E1D-D113-C0A9-DF12-92C39A8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6995F-5B8E-73DC-E995-E352F7FF8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731AF-5511-FEAB-D098-A6BAF29BE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0E34B-BD9E-F709-BC90-42705403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9057A-2D67-B6E0-5A71-956CACBC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ADF31-1621-B04B-871C-91F972DB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76C1-ADC2-CFA7-B00C-AC9B62EE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87496-64BA-BC7F-F0D2-BA07AA5D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575E-8F3A-D762-86D3-2BD8FCEC3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5026FB-1C4D-AC1A-03BB-B706E9993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1350C-92BF-C3F7-6BEE-6E3CFAE7F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8CC4E8-4FB7-2B58-E42F-F49B6126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4D9177-A047-9844-68EB-96FF8A03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B003AD-8818-0AD4-5619-4C423C8E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9BAF1-F6F4-BFF3-0353-F5CFD675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C5DC87-81D2-5512-BC70-707A24FE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93C01-9C73-D4A7-8638-20FFBD50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AF4B9-1844-0436-C429-B8B27EB6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5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466874-CF72-8EE7-F6E0-3FFF084B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B8A6A-80C9-9EA6-84E4-930C7BFA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DC5D4-76DE-9938-F89E-84A3040B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76F7-1466-9A81-8C74-3768882F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275C1-164B-9542-DA63-983D34B9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81DA90-A7E2-A935-D48B-31FDA997D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CF3F9-80C9-A5A4-8377-6405CEF8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62418-8CDF-FEBE-0259-F4477AAD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D3B5C-E349-0961-71F4-9C69C462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A4901-9DB5-5EAD-B353-65DA4841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D63D70-0FE2-B968-BC45-EF5FEF332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DF7C0-5C2B-60DF-C4FC-6BEF4FDA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98B9B-9EF4-B85D-B9EC-7FC2182E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04712-7CB1-97B4-F8C1-A6D13949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A8632-9B66-D237-B34A-2284FC44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3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189610-98F3-FD9F-019E-066016BE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DE5C2-D0AD-05C5-9DA8-FC1B37C6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AB510-4938-A561-60B3-823C82191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ED91-9EBB-463D-A661-EF314E1A95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C3CE2-540F-A1D5-2833-80840916B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2707F-8380-D348-FE24-727625734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044D-6234-4A1A-8F76-7ABAB2F33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9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 descr="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4963" name="Picture 3" descr="4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2024-03-10T05:21:20Z</dcterms:created>
  <dcterms:modified xsi:type="dcterms:W3CDTF">2024-03-10T05:21:20Z</dcterms:modified>
</cp:coreProperties>
</file>