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8B83C-CC27-D5CF-855A-2EEC4AB76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85ADE1-684E-DA09-F5E7-AD93D78F1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19AED-1847-B7B2-85B0-5AB49F1A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C5C5-2069-4726-8294-0C7F9F6E34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98EEA-AB1A-86B6-C662-19062F4E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3C25E7-7599-E79A-6F27-5146F73D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9062-9C08-4313-B9C2-8D4A10B50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91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B8E67-A925-7310-D809-4CC80D22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0441A4-CB5D-CF09-49AE-88A3FCCA7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D7FBBF-355B-A01B-FE8B-903A76CE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C5C5-2069-4726-8294-0C7F9F6E34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C51ECA-9A20-8FC3-6FE8-D85EBB7F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9FD4DF-6D2B-49D6-E837-365B1ABD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9062-9C08-4313-B9C2-8D4A10B50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27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F1E4B1-AE29-BE81-4E11-9C9ACBFBF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B25A61-CB43-CF97-5FE4-601AC328B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F4B372-7B7C-BB8C-831D-E4AD37D94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C5C5-2069-4726-8294-0C7F9F6E34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A9A50-062B-1B3D-A250-FF0EF428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24D49-D07B-8D6C-474A-FC79B4D8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9062-9C08-4313-B9C2-8D4A10B50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09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8138E-EF72-7DBE-4DF3-9E0F4220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ACDA8-7140-AA2C-06DE-F17816530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2D296C-4756-A823-3851-E8F1D58A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C5C5-2069-4726-8294-0C7F9F6E34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7D1892-F029-A4FC-786E-ADE32F580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E9D62-D15F-E6BD-BF55-10E4D9C8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9062-9C08-4313-B9C2-8D4A10B50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82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D50DF-AFDF-3FF9-E3D4-C3E39078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C93FE3-4B78-2997-8751-29DC93A3E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255C2-5C12-F1F0-645F-833BEAE9C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C5C5-2069-4726-8294-0C7F9F6E34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8D55D-00FB-CD40-178D-7962FEFD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313C35-210F-385D-7DED-48507307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9062-9C08-4313-B9C2-8D4A10B50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51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B38B6-18B4-9043-565A-80D50182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6B196-B1EB-ACD2-C1DD-1A85516CC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B96C2E-978D-1A3B-09EA-465DEE4E5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9AF686-9DCC-39B5-4C0C-553221CA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C5C5-2069-4726-8294-0C7F9F6E34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0518D-98A6-C8A6-7CD6-63BE0D95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AC0C49-95F0-6899-5276-CF6AB284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9062-9C08-4313-B9C2-8D4A10B50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6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3229D-26AB-E50F-77C0-8AB02EC0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AE98D0-B852-8FA0-6703-48DD5555B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C521CE-BC58-2734-75D1-92F0A86D6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DAEE6B-CA26-67B6-EA73-BFBC7037B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6CE6E8-21F9-2740-1C6B-F21D859BE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E2DC19-1E7D-8FB9-63E4-627DADFD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C5C5-2069-4726-8294-0C7F9F6E34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C7AFF2-CC71-79AB-8D10-BC88DE5B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0040DB-D7EE-1251-2A3F-7A14DF40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9062-9C08-4313-B9C2-8D4A10B50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59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7CB16-AAC1-AA5A-F3DB-78D95A30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0A46DF-C380-FD64-39DA-F6D0E23F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C5C5-2069-4726-8294-0C7F9F6E34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853CD5-A5E2-3885-7731-78119644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A03D09-699F-76D1-1CF4-DA7B2125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9062-9C08-4313-B9C2-8D4A10B50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65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4E833B-F853-B1CB-1CF4-39731FB5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C5C5-2069-4726-8294-0C7F9F6E34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324068-E548-04FB-E78C-70652438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709C87-4AD9-53B9-4B85-61A404CC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9062-9C08-4313-B9C2-8D4A10B50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09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8318F-5E02-6A70-6805-02B4C1E7F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7E50D-F980-C958-D6BD-18566E783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8DB246-FB18-45AA-71DC-C9D554578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C09646-F7BA-0301-7813-2F2D5E1E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C5C5-2069-4726-8294-0C7F9F6E34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8147ED-AFEC-0E80-2DB6-BBF6BA43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A59716-36EA-1708-2ECE-DE63FADFD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9062-9C08-4313-B9C2-8D4A10B50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7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9BF6C-D11B-44E3-1E9D-A5F6B2CE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1B57C7-1017-C03C-A93F-DCF53155D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783873-D3C5-3CBE-9AC2-11EEE0736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406442-8AAA-1814-151A-8EC5B145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C5C5-2069-4726-8294-0C7F9F6E34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03B06C-DCFE-938D-4363-ED576A1D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9D7FE8-552A-9B16-F0A4-21F4A570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9062-9C08-4313-B9C2-8D4A10B50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36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D3BA1F-2005-E4F1-BCA0-532C34BDB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F69390-C703-DBC9-A713-5EE8B15D5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6987C0-F685-80CD-B263-C6904754C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FC5C5-2069-4726-8294-0C7F9F6E34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266F5-8532-8A24-C29A-5B0743FD8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55B5B5-6828-B3E9-9307-3F1F78486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39062-9C08-4313-B9C2-8D4A10B50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0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986" name="Picture 2" descr="4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2024-03-10T05:21:42Z</dcterms:created>
  <dcterms:modified xsi:type="dcterms:W3CDTF">2024-03-10T05:21:42Z</dcterms:modified>
</cp:coreProperties>
</file>