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63B7E-E41C-0246-868A-D6BE98E5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CB058-AF4D-83CD-7587-A2C1C8C6F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201A88-0221-B53B-8D2F-81A72203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C17-5A91-467D-A3F4-4D3BC3AFC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D2D3A-DA38-32AE-7F06-B117630D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31C81-B26D-0DC1-795D-42F29BDC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6F54-4845-4219-AD59-5804FC835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1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72FD0-41CE-60B5-B5B4-5BFA4C9A9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0A0E97-36AA-3046-5794-2D682CD50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3D150-E721-EF56-50EB-2A0D79F6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C17-5A91-467D-A3F4-4D3BC3AFC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BC035-CA3F-AAA7-643B-DA92DC85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D97A8-82EE-0E64-0207-87AE9164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6F54-4845-4219-AD59-5804FC835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1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495AE0-5BCD-C0FA-CCFF-0AE6855C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3B06E9-D46B-9EC9-4D1B-E875BFED5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8E05-0FF7-9D2C-015F-7AE176C0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C17-5A91-467D-A3F4-4D3BC3AFC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46755-AD09-2206-4817-060F2867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13429-F9AF-2817-DACF-A2EC05E9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6F54-4845-4219-AD59-5804FC835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09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10EA8-93CC-A9E1-3EC0-C9DE9A21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6E98A-01E7-D079-1DF8-E5BE1928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B55D3-2AA5-C1B1-5577-56351EEF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C17-5A91-467D-A3F4-4D3BC3AFC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945DF-2ABC-8628-F354-3B1726AD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21C82-090C-2A7B-19BF-2BDEDFA0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6F54-4845-4219-AD59-5804FC835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7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A4E87-640B-2D21-DD16-FE6709E0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0BB3E-4255-11FB-F452-BC329521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49BE6-D1EF-2858-5E4A-12B67E2A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C17-5A91-467D-A3F4-4D3BC3AFC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02340-1950-04A0-DFEC-D8223F85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D7B56-92DA-E924-8AAE-DBC03241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6F54-4845-4219-AD59-5804FC835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3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08B50-EA4C-E52E-A45E-16577392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7ACFB-518C-1486-35BC-E8771EFE9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095DD6-D2AF-47EA-A6C1-747EE4F6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718DBF-8233-A5C4-D89D-CF7F7AB7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C17-5A91-467D-A3F4-4D3BC3AFC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53A4D-8F68-229B-1E2F-A9978202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98225-7F84-B05F-8B1B-CDDBD374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6F54-4845-4219-AD59-5804FC835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898E4-CD0E-FE72-0DB3-38033847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6050B-D93E-3492-9950-1350AA018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F25777-158C-BBDF-E16D-8E048A12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E9DC2A-39C4-5745-0B16-139D7C907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0B58FF-CB6E-D75B-5CB4-DCF3A5FFD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657D48-0E36-E6CB-397B-EF52AACC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C17-5A91-467D-A3F4-4D3BC3AFC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DE1A75-8090-1500-F1E3-4C349CF6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CD271C-EE14-B145-C42C-B5461048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6F54-4845-4219-AD59-5804FC835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18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7D7E-1033-8DA8-A066-B76E9F4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6218DF-8781-B832-DD42-F569F614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C17-5A91-467D-A3F4-4D3BC3AFC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95DF36-3D45-3152-EFCB-507357E6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5D15B7-CFF4-E0F1-82C6-5B6520A1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6F54-4845-4219-AD59-5804FC835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9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E7C514-975F-215F-E56C-F95D28C3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C17-5A91-467D-A3F4-4D3BC3AFC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7762BB-E413-9DF1-F4FD-6951D531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578835-978E-F991-4653-327420B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6F54-4845-4219-AD59-5804FC835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9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BB633-A355-4232-81BC-445C12E4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70A27-BC3B-BF85-ACE9-2716C90D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D9097B-33AF-F880-4EAF-7A8FFB5CD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8DC8-0519-F77F-65D0-D42C2858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C17-5A91-467D-A3F4-4D3BC3AFC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F1ED9-23E8-C346-22B0-E970F7EA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1C74F-A926-796D-EAC4-9BA8F87E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6F54-4845-4219-AD59-5804FC835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5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998A9-712C-923C-8592-B1DC3EE0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A747C3-B3C4-9B42-0D5D-D9CA899E0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7C198-D8C9-5D81-CA0B-40005A557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C01CF-8F25-86C4-063E-B67F3ED5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3C17-5A91-467D-A3F4-4D3BC3AFC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096608-7888-D9AA-1536-EB8944E2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7FB22-4CE1-ABF4-1F7F-DC29C767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E6F54-4845-4219-AD59-5804FC835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5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B144BB-4D37-CA94-092F-02DB8D32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A6164-8832-7AB8-DE25-B97A9E860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30DA4-3647-1082-E737-CE9674988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3C17-5A91-467D-A3F4-4D3BC3AFC44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85836-017F-7439-3725-332D40210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E896D-555F-AA89-990B-A2FE21C4B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E6F54-4845-4219-AD59-5804FC835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034" name="Picture 2" descr="4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2024-03-10T05:22:03Z</dcterms:created>
  <dcterms:modified xsi:type="dcterms:W3CDTF">2024-03-10T05:22:03Z</dcterms:modified>
</cp:coreProperties>
</file>