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BEDCC-A83B-2F37-FB41-10E30DD3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6DCE3-2614-8A23-E558-FB707ED5C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6E6EA-CB2E-2AD2-700B-F5CA60F4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3D846-63B0-08B9-E19C-61D69826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7BBB9-D942-BA9C-F686-E5EFD51F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10D6-6EB3-DEAD-ABFC-4ED4FD12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70E98-66AC-B6C1-5176-2F878AD5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24041-E07C-5D78-4189-F461CEEC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7DC8E-F223-7DE3-B5E7-BB4F8D2B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1DF1C-5370-614D-FE6B-63DC94A8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4A3168-5C55-82A5-E904-8849C391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F1D5C-A314-ABC9-4B1F-30F4D73A1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E1D2E-08DF-42A4-E8B2-56949DB0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C2C1B-C2F9-B1D2-9031-1917ABC6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CE4C-C47A-80E0-9409-5130E8FC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BA78E-1E10-14FC-E7D2-4FE958DA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D306F-59AD-A9D9-4E5F-A9B20F3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06DFA-0D08-CE58-CB58-A4D6ED9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E6A9B-3507-DF65-6D68-7B4A960D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277D6-0763-C4E5-B1CB-D1A74D94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F3EE-D6AD-2CA5-2FC1-16E58D8C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B96E9-F86A-C09F-ADBE-D3AD5A45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40F89-0700-8B91-9E68-2003E571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81272-D153-5B10-3E98-94521562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8FD87-3BFD-86DD-EA91-AC1C96F8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5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F082-2D66-28CA-30C4-F1F5C0BC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FF638-66DC-76F0-5C1A-29384EB39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46921-7FEB-B20E-F109-771E9EBB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EC364-6998-67EB-0A1E-DEFFD421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72B42-632B-D660-6FC1-E8C068A6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322F9-6AFB-5304-5CD7-51D06F1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1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9F18-4A4A-7026-669D-9E53BECB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82F6A-9E0F-2E8C-8175-0F3C669A8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A237B-4B79-AE05-1213-F3830E8C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00DD87-BB7A-81E2-7FD5-DC7CEA194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7D8FAE-101A-DFBA-257B-9F8D52004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F5D1C0-D0BA-E4A8-44B3-276316A6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94E0BC-B3FA-8F4C-1FA5-0A2EAB42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63B99-D12C-A9CE-FE49-6C8507C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ABBD0-1A9B-8536-EDF7-97677081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E7319F-0393-4538-949E-9B53E462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39B7A-8094-BC6F-8C18-AB7FFD8C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CE2CD4-F079-4235-1CAD-54B782E1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7C1D9-84EE-E105-BC10-93E6CE8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22476-7E97-6FBF-F7E3-9091F915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79B52-A645-BC77-0CE3-E8E52AB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B5D78-C19D-97D4-C4E5-CC909097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EC336-31AA-765D-0E4B-60C31B6F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6F693-2081-A317-9C48-6CFD0BFB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B3E14-1ADD-2ADC-1D5C-C15957D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EA6D0-DB88-B04C-7429-9F1F5515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FE476-42F7-9959-F5CD-6C37AD98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E9C9-F31F-0012-2FC3-3BB59D2C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6E8732-1F07-65C2-BAE0-210336E8D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34E09-DB43-562F-9B75-6281A545B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2DE13-6DB7-16C5-C574-783BAE30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15982-CDDB-A367-87AE-5B72AA9F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01CD5-86A6-D6B0-0132-AF880D9D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2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2813CC-1D89-BCA6-1139-6C67996E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EA098-6B76-AF6B-C4E1-3DA26A55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1A613-6505-AC59-79B5-E09C353D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270-B4D6-42E0-A749-EB949D0DEC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4FFFF-97C7-E2A1-5ABF-1F1BAAAC5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321B9-BCA4-EA50-F1A9-5BF1E3F4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CC55-A34E-4BF9-802B-88922C49F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82" name="Picture 2" descr="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2024-03-10T05:22:14Z</dcterms:created>
  <dcterms:modified xsi:type="dcterms:W3CDTF">2024-03-10T05:22:14Z</dcterms:modified>
</cp:coreProperties>
</file>