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A3D9-2FF9-8A61-B080-FB961268A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E4E21-D3E5-B595-2541-38E787D6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74746-2C33-4FE7-86A6-CF72537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8513-6E71-0261-1F53-28B95E8C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7138C-3431-17CB-1577-150F85C7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881E6-CD43-9CF3-4B04-068316F9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F9C5C-9564-754F-8365-EB520299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22F31-5C4A-809D-EEE9-B5583420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7B334-387F-AC36-62A7-D26FC6DD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D7512-DB85-46DA-2BCF-455CDC5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0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E6196-9FD2-3A6C-3703-B2FC7869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E2C8E-BF65-159B-0560-D67C458F4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41284-A6F6-E4DD-7401-C778AF4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2E38A-7983-5138-2C22-0AD3FE3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A3DE2-A33A-EA92-EA63-D17EF863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D1064-2A4D-61CC-4FEC-8787AC90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E3DD5-B42E-F8F9-198D-42D5E8B9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52116-D08B-02E0-6DE3-DBFF8155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E52DB-6104-F2D1-BE91-F6E3915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7A781-FBD9-7C43-AA2A-67870DC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CC4C-173A-10F1-E3DA-4C8A4CC1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67841-1326-C735-9B6D-EC70AEC6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17B13-9807-E269-72F8-D27DB62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E7044-641A-F421-ECC0-F9826C85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82EB9-F5BC-8CC2-1D2E-C51F2A96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CB15-8F6C-AC5D-263F-2A56478A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5F21-9760-07C0-FB44-C9A690BC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AEBCB-A7AA-195D-4B14-E98B8F7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BB212-A767-6C5E-0F29-17004D61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8C22-4E7D-0FE7-4DEC-2637F20B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6A52A-F924-F6A9-6178-4E188ACB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A90E-1E65-14F5-660C-9BA7467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11B93-EFAD-FA5F-9424-203E4950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B4D1B-9E56-7A97-F491-D24A5D07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A21E2-36E4-3FF4-EAAB-ADD63E10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F3F95-9585-41F2-7EDD-0A1FADDCF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DB60F-4F51-5831-59D4-80E60A3C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30439-64E5-C736-F90A-C4E69BF2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8EAFC-A66B-D717-15C2-4C8BAC9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C9F95-F32E-48A4-FE4C-BA617689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B472-2512-FBD7-59C0-225DCD26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9F974-EC89-B803-9EF0-14AE13DA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4306C-FDE3-3880-55A4-0DAB1C94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39478-D3D3-9CF9-CFD8-00F0A994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E79D2-11D3-33E9-D699-0AF23F37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77D4D-1682-E54E-6806-1E3736AD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1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0AC7-92F7-82FB-457A-4231664C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89E7E-E917-6FBB-B153-1DF7E654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916C5-D963-F0BC-4CAE-303E5D37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8BFDB-2D43-0431-C5DF-83A3ACB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034F8-F238-47E5-1BFD-CDCDFF2C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5DFE-253E-A4C7-02F5-FC8CA9C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8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A25F-16EA-58F0-04FA-DA278839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4B083-739B-0418-AA6F-E473091E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81515-9232-B5ED-3FDA-7C8DF979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DFBEA-CD88-2AD6-049A-AA29771B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FD7E9-CB32-DB94-53A5-BEC317EF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C1BAD-5E5A-D1F9-E034-A93C4653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4AC33-97DF-525C-3D95-659F29BB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0614E-A6BE-5AF9-D370-5DEA273F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7F91-BD89-5071-D89B-88C154A58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BE94-BE47-42A1-9217-89DFCB8063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D0824-C5CD-A8C5-FCB8-0F31E127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6B4A0-A649-BC8C-8151-AECB8FC6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710B-BCB4-4D74-BA54-6AE6BE09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2024-03-10T04:28:57Z</dcterms:created>
  <dcterms:modified xsi:type="dcterms:W3CDTF">2024-03-10T04:28:57Z</dcterms:modified>
</cp:coreProperties>
</file>