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E45F0-D5B0-FA37-0A17-3464A6EA1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CF94B-1848-2979-7D05-3B269F91E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604EE-BBF7-867A-5DE8-4DEB022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14B37-5419-0DA2-A809-010694D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9BF2A-65F1-3725-D822-A9BAF3D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C6229-382B-1574-045D-AF38F342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8AE70-3D5F-2A16-2772-2102360A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CF558-1889-89DB-2683-FD87F168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795CA-FCBA-161B-57D8-E97C0C17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AEE5A-880E-356C-EC86-3CB9647D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1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65E6CA-D4D6-2514-68F5-C4A245FBA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62C40-D492-3F06-BAFC-18AE418FF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F3FD9-63F9-B8AE-1223-14FA49C0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143F3-DB7B-83FA-1406-9340306B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456AC-44C7-E24E-F381-29B2F89C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8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54F9-ADE4-F4D3-88D5-8CBEC622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BCBA0-30A2-A62D-B4FD-A574E29B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24DE4-8264-6D20-D379-DBAE48D9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B7C83-B23B-55F0-9F13-9EDC42C7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C7175-12F3-9FAD-7E5C-59161A40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2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2C14-1F56-455D-629E-29D6BC30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C94F8-03AA-360B-5021-9D0D8304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3ED56-C166-0B78-8850-320F10C9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39BC3-C0F9-FDFF-FEED-2392AED3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D7B6A-6357-9624-8239-DFD6BAB2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3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13557-AD75-99B0-3170-7DACCF3D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15AF0-94C1-AE39-B320-0B6177CE1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206CB-9ED6-37DE-EA1C-DAB112F2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8F383-476E-B70A-72C3-F98945BB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9F5EA-2C72-EE8C-8BC3-468D40B4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68E56-1DB3-7C73-77FE-68FE3ACE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2929A-36AB-43D6-DAA4-AC8CAD6C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BA452-9C7C-71F7-F212-30A31F17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52716-F65C-BFCA-CE81-E2F63AB8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71022E-0142-BE1D-17A5-418449A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A33945-CCD1-F2C6-1B26-E9D150746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F99C96-BA93-1A1D-65C1-BDDEAD9C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BC4DA-665B-D5AE-8C94-267FFFA5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FE746-7E38-2351-4F64-BD33DD87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0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4BE4E-E921-1427-B198-063C34C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2C9852-3B77-A687-2AA3-C5794198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46570-075A-BCC7-4F8B-93011855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24D6B9-A8A0-511B-975A-C66E3B5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4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19B3F-725D-E183-A7C5-4D5976E4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A8674-514F-EBC9-AE57-586BB409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7CA9A-E000-F5C4-F271-F298F4ED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3005-2D2B-CD95-F490-D3368D2D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24E30-9A87-C0D4-BD8D-7238FE44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2A97E-F4E0-4312-7AD8-F4A7BC369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2D3BC-D9CE-735F-A0AA-D995C9A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89AF7-A076-8009-5A1E-E91329C8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425EC-F6B0-13C1-C56F-3E06F99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6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BB407-17A6-880E-2389-CACD19D4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34B1BE-31B4-42D5-69D0-8CB60803D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5C225-635D-10BD-1D34-BFDA66E5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401DE-54D8-3898-B95D-D2507FB1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A9E41-070C-C03B-E14A-3FAE3A43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5D7A8-3AB4-5222-CF02-3C9A7056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3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A9C3E1-4708-AB0D-E90C-B73B2ADE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8D7F1-A5BB-F3A1-D0E2-C754A3D1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A0EDF-5E55-CAA9-2851-F2E22999C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6C53-6745-418A-BDCF-604E5282EA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F4071-A0BA-11AD-C93E-D2AECD40B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D0AE6-3D64-5DD2-0781-897C255BD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D8DA-C1C2-4F46-AEF2-48F42451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 descr="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2024-03-10T05:22:25Z</dcterms:created>
  <dcterms:modified xsi:type="dcterms:W3CDTF">2024-03-10T05:22:25Z</dcterms:modified>
</cp:coreProperties>
</file>