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F1771-6D83-42C0-5780-8A6EDC62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7179E5-8008-5155-3AB9-30216ACDD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667A9-6AE0-EA39-8196-0D5774FF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E53A7-101F-5B36-C87C-0DEBC3D6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85763-EC6A-C797-BFDF-592BFFE4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2092D-1501-56F4-A8CD-86BC2F32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DBD0A-B273-A9EF-7A5B-88A6E82A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DFED4-42A4-762A-7166-71969E0E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08CEF-5D89-B57B-93F1-C2C8430B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B0DF0-11DF-CCD1-6DEE-1B68324E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32B60-6B49-7740-61A3-6076D0BD5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F26C7-49C7-229E-8B7D-44C44264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5868C-ED77-7548-4CBA-09F7D56F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72DD4-0FA3-04CC-D191-F791E6B3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57104-1190-0BE3-20CA-DE72BB6A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F26CE-1D0D-A31F-46D5-407D730A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1E186-FFB6-765C-B188-CA05E629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9B91B-BC40-3301-FB8D-AC6AF305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22250-8627-7F11-3EEF-DCCBA082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8936A-4AD2-FDC1-789F-14C89C6D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4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E35CC-EB6D-00E2-7A75-271EBB30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EDAD-34D6-14A7-3C1D-E7F3F48D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F999E-20F5-4B52-67DF-9985F192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8EAF9-862A-9398-65B2-32C52483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6D8FD-10A3-D148-F8E3-8CF7343A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5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9521-F355-00CF-AA84-081F23C0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9AEBF-F5E6-A318-0DD3-06DCFDD7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509CD-1D73-3E6B-8D1D-4F05F943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55E03-EED7-F60E-D8EC-2C1D2C28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7D8A1-7649-B622-7430-141FCB8D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C1557-7267-5EDA-335D-ACEFBB07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A871C-F327-8DD4-933C-4E7448EA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D61EF-7E2E-317B-2728-0683B086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2AFA8-5F03-0939-9910-B9625502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5EC7E4-019E-1EDF-3654-5264BEFC5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6F09B-824B-22EE-4D18-362F32103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138AE-0446-090E-CF2B-95AB5584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EA982-EEDF-7350-311C-E62351F3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937BC9-3D32-6D74-43CA-46CBC5F3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3613E-51DB-1371-DA4B-FD0EDB0D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F13F80-65BC-2106-1135-49BBE70F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F944EC-7845-9FDF-0FA9-565AE3CE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016FA-BD2F-E18D-C673-356E9ACA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213146-FEA0-89EB-07EE-E376AF29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9FF92-48E7-DD59-0C2D-7EA7458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E10A0-DFB3-4280-E072-3F2C6A99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7DF3-F327-7B84-9947-D40BC368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4BC0B-0A6A-0274-1E75-0E117B7B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5315E-600C-6D43-42DA-0675AF9B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CD707-5F64-8AA0-8715-2790C516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CE68C-E199-939F-CF77-DBEFD4F8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51B27-A2C9-F403-B83D-AC09D7FC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6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A4FC3-21A3-EE17-0BE8-4B40B55C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F2817B-A547-6849-CC63-22AF81F0C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91CFA-5550-C57D-63EB-6529B0F1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57C21-F0D4-93D2-6519-3B67BD0F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75BA3-16BF-92D6-041C-EC7EBCDA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08B3B-C8E7-AA3C-32E8-116DCF8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CB7411-E108-CD33-5429-6057C8C9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62F46-E0C3-6815-CAFC-6C3F942B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31138-70A5-1646-95A7-68B527BD9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3269-E4FB-457F-AFDB-F5A6DAE00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4E554-B397-D0D3-64EE-19732480A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ED3B-7D4E-2F5E-4ACD-426AD596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B861-56E0-4DD6-ACF2-1DBBB3A25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9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 descr="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2024-03-10T05:22:36Z</dcterms:created>
  <dcterms:modified xsi:type="dcterms:W3CDTF">2024-03-10T05:22:36Z</dcterms:modified>
</cp:coreProperties>
</file>