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F83AB-4E3A-6EC8-33D6-60CB87BC4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0EF57-569D-9E84-96FC-2CBF2EE3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AA631-AEA5-C0F6-7D1C-BEF6F643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467A0-D228-9A4D-2C41-19CDD5B5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FAC4A-05EF-5DA5-2C23-B27D5DF7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1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78C0-ED5C-EDC7-331A-8B26BF7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8744B-67AA-B232-237F-C7079372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D62E9-3695-FC46-2E35-FBF34D33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976AC-A528-058E-E3E4-C18B94B6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56163-D96B-5CF0-0814-246B9D38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2A178E-A406-044E-1D58-8A0AB574F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1E41D-DE9D-D883-BAE1-0708AE6E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8A0B8-3094-556B-9A52-088966DF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2329F-6395-6A5A-5ED9-39926AC2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719CE-8C4C-DD75-10E8-4C1A6AB2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6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250B-D0B6-9BCF-B292-FB48DD26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EF2F6-2056-4AD5-67F5-8DA85459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AF48D-DBA3-88DB-1FAA-CBB987BA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415D0-CE57-A6F1-E0BC-0B472DFD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96CBD-3C2A-DA04-BF58-28C0FC4D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BA1B-3440-D899-8C32-2FACC51A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90890-F824-E1F6-8A72-F6D31D1B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32737-A173-97FF-56C1-F86A6400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B60F6-97FD-BFCF-57ED-D9F9DD01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D0658-6340-6A30-EB67-8AABBEF1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55874-8E68-E521-0B2D-AC031EFA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90013-3B1B-C3C2-5BF4-432257BB3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953E5-1DA0-7B02-99A4-C77F7916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6DB9C-6C01-5798-A643-4D8E8CE6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6B279-4705-BCA7-3B26-1E9A2223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661AF-818D-184C-D249-19597AE7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8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8501-E0E4-D506-E4E4-DA483DDB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1A523-495A-C09A-FC42-C344CC6D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6CDA0-56B2-5E7B-85AC-C526ACF3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C5440-6222-277E-9301-8A1EB4D0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CD82F9-1A9C-127E-F7CF-2BF9AD13D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680458-55FD-46C0-F132-84725BBB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4B3FA8-775E-15F1-8A16-77E07959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442D4-FC73-1EC1-0826-5E67A7D0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2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8D19-AEFA-8089-415A-4245782E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4DD491-8BC3-9FE9-0C5E-3FC60B4B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0D097-D7A8-5754-FD29-BA18E4F7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B4D182-C136-1ADA-F299-CCF679FD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ABD660-CD2B-126A-AE9B-AEFCCBE2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55A82-A56B-6901-9C78-F06A797D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C55C5-78EA-FCAB-4A07-1D854E44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F42A5-9292-D576-69E1-CE904AE0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FBD2B-280A-578D-8103-7A67355A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BC6F7-E799-11A5-00CE-E52C8A8EE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521BD-E923-2E3C-BF3E-F416848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65DFB-FA5D-2BD7-C8AA-4F4BF669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4A638-3FC3-7AF3-AEAE-62549F3C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8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A0E8-CA0B-5E19-467F-77A0E567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3A33AA-D82C-62AF-E1F7-C4361B93D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5E826-B45A-6386-A1EA-5B94207B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84447-FBCF-38D5-3931-87ED3DA4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AECF0-D2B6-A0CA-49F2-1AEA8030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80E5E-9737-A3D1-278B-960D8286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DC9877-CCE8-9B66-8CC8-CEA8FA8D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8CFD5-D593-8EA8-BB5A-79A81CC3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B2690-EAE5-5BD9-7AFB-676D99AFF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4919-F3D1-4B37-8C37-6C8CFBE7E5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8D8D6-FD72-454B-962E-8308BCC7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4534C-FC0D-6A8D-A560-53760C12D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CA3F-6FBB-4755-81E5-7E3669F30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5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178" name="Picture 2" descr="4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5203" name="Picture 3" descr="4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2024-03-10T05:22:57Z</dcterms:created>
  <dcterms:modified xsi:type="dcterms:W3CDTF">2024-03-10T05:22:57Z</dcterms:modified>
</cp:coreProperties>
</file>