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9774E-6407-CFCA-5F64-A53C7309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756A10-8C87-6BF7-D5FD-D76CD7EE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876A2-7B8B-F53B-1A73-46C72B5C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5332C-4197-52D3-BAC5-F5F7726D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0CDAB-EE01-9D3D-AAC1-7C5966E8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6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F7DB0-FEE1-3AAE-BBD4-DA5A1BE3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6E610-43D5-6AFB-C117-F6050943E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35314-46E3-FB75-E191-1ADAF9B6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A4EE7-78D0-A43B-6FBF-2458BAE9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56115-9EF1-8CDB-3ECE-1D26BB3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0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E7CF2-BC4A-EE3F-F2FF-AE1A24DD6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F5CAEC-823C-B386-E303-9613C683B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6374A-92BB-E2B9-110E-2355D2C4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CDD49-31CA-6D3F-B0AC-5EAFE73E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30688-1514-7C47-AE6F-46FD3B02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8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26CC7-BB92-A69F-C6D8-D5266617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F538-C4FB-E6E7-31B7-CE49C67D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FD1BC-5BA5-D870-8C1D-994B45CD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3D0D4-A454-6CAF-5DD3-3F87D281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35D5D-48DE-0B4D-B7B4-546B98CB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E182A-AAEB-9BB9-6072-F070EC24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CE07A-AE82-13DB-894C-5A97BFC3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677FA-16B9-9F6A-1C40-8719BF89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276A1-AC70-C736-DBD7-7C41667C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47779-86B6-9EDA-05EC-11BD0725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1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9C18E-50FD-68E2-65D7-029C4B45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C4D8B-9CF2-C69A-6407-3F728ABC1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76806-FF8C-CE12-5ED5-01602A989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5FEA5-C736-F87B-806B-77B02E04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220A3-A4F1-A6B6-8281-EB92C05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F967C-6720-7710-FDB3-9F587FD5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0F00B-604D-3D31-56E4-7B5ACF62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AFD6F-0C9B-8FE7-6C5C-53AA6149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613EC-338D-0D30-7407-4F7398EF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A2FC3-E7DE-15CA-B4F2-65EC6296D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A1212-09D8-89D5-7415-F2DC65B0E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512FEC-A60E-A0D1-B9B2-75EA2F8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AE99AA-69B6-A295-5020-952D796B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9E1260-8F01-6019-EFC8-93ADD9AD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8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F2C44-2462-5562-DEAD-572205B2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FFD92B-032C-90CD-3C35-6F7752E1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D25F1-C9B7-27F2-B8D5-FB23CF04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0FEF0A-7457-61D7-E439-E380A127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9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88E33B-31D3-23E2-57CA-24F5F938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067108-99DB-A0B7-06EB-C044E34E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5D30A-B8DB-E6B8-DD22-F9F4E396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9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5A93-5F99-7BC2-C3CC-56B9C016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301F2-899F-D32E-9950-33A7B4D3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E6605-FC43-996B-2A0D-CD289B41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C5E3C-F17F-6537-C598-8BE2B16F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744BA-2785-0A4B-3BD4-22DF729D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9119E-8DBA-E7FB-06D5-78A20EE8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9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8600B-C90E-69E0-EAF0-BF724997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7AA216-F371-A0EA-9E38-BCA41707C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C1DC2-DB96-4B9B-4B66-D382CC736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82632-DEB3-BA1C-9F2B-65CC81F3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1BD03-523E-A9A9-1D0E-7829B138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AB4FE-6869-C8DE-AFBA-D50CA525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F95609-508D-E1EF-367F-4F066FFA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FF906-5F36-34FB-9995-9BD7F368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7A19B-82A0-A449-7F8F-8754C197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E791-D4D6-4EC1-ACF4-DC4154CC5D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80E69-3115-F3BA-D2C5-4F2CD75A4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541BC-617C-5453-CE67-6D24C4DB8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98AD-9CAE-467A-9479-99817AEBB0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226" name="Picture 2" descr="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2024-03-10T05:23:19Z</dcterms:created>
  <dcterms:modified xsi:type="dcterms:W3CDTF">2024-03-10T05:23:19Z</dcterms:modified>
</cp:coreProperties>
</file>