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4E54F-E0BE-3D32-8962-B7BEA044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A6D15-18BE-7736-6FEA-34C689383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6366F-1955-D942-DF7A-31978090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9AE5C-DDC1-3D61-365A-E05EB34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141E0-9AFE-2727-19E8-DB9DD0F3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0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C3A1B-F86C-2C34-DDCE-6BA9A586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4A3CE-82EE-7290-2B97-772D5EAF7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8ED10-EDCB-4056-F4B9-B166016B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EC15A-DDB7-76D7-FA71-6BDD7B2D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BA85C-B03F-48D5-210F-7825C49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4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D2E60C-5AAC-86AA-AD1C-824C8C924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770E0-B2DC-8277-B66B-F49BFD02D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A3F24-70BD-2ADA-15B2-D07431E4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BD5A3-B16B-FF32-5747-80DE4BA4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46A2F-8CA9-8E8D-98C9-1F278022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4183-B3B5-8B37-223A-87D19C25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3C121-45B6-800B-640E-9A2FBF58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2D65-C928-35D9-CA6E-808FACE5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9ABA0-EA3E-E4CE-F84D-0D710D7E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53AB2-5D1F-C907-28EA-D8335D50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2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E29B-D0C4-B2B1-807B-B658FB4F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00826-B965-D079-3576-18C553A2E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1BE55-3338-CE9D-30D2-7AA9EDD5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01864-BC3F-DA60-3A9E-86B5DF15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FD646-C4BD-F052-ADDC-04390920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1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DCB3-2619-ECD6-1D1A-EAB74D04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64D94-02DA-8CD2-1BA4-643D4CCD5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1AC37-1809-9E6D-A25A-DAE17AD9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CC333-8294-5F7C-7E7D-44C0C45D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36FB4-C0B9-BC23-52E7-E3641975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9739B-5CC2-8802-AF1F-8A296C92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1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AC963-5E3A-E8F0-35A1-075DBEAF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9490B-6759-4A50-1A65-3D1A7FB2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CE7A4-E584-A96D-F4EF-8CD014C5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A26707-F8B2-7476-5D61-3E3EA41A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45238F-8506-8779-3792-9A8BDE2C2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617354-DFEE-9C43-F2BA-AE9F57C9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9CC6BE-D0D5-F6FB-6F3A-2A29AE87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9D5D90-7D5D-2660-F7C1-E9AF93EA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3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C79E9-0498-92EB-9BE5-176801D1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9CA8C-A974-768C-63F0-7D2AC741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C5C36F-F6FD-3512-1D1C-6C144ECF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A0294-DA22-386E-CE04-F31F56C8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C716A1-75E5-4D1C-6F00-49EA1C13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C4CE39-65FB-53D4-61B7-2875D5D6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2CB92-F268-1C4D-C346-07A4BD6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4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C175A-7681-97B8-65EF-2DE0F259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480A8-6344-2B44-735F-3D2419D0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139D4-3ADC-FBB4-3E61-22211F20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871A5-3B7A-653A-7030-B1743F78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B0C34-E0E6-BF4A-FE5A-CBF63506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E7E8F-38FE-F8EB-0498-5E53EBF0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C1EB9-E7C9-4DD3-792C-3501C05A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45505F-27A5-5BAF-DC16-2EB31E633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52EF4-B6A9-73B0-8EF0-070D1109C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21635-B2AC-40A2-E41F-6DACB379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773CB-8A6F-7B3D-60DE-339212DA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67780-D490-8034-CC7D-57089ADB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09D05B-B8AF-13D5-FD82-5B2AF76F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F01C3-B72C-BC60-D198-12FC031C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A65C7-6383-3E9D-3AAA-6141ADF2F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E900-2AA1-4C23-9729-14B850A08BA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CCE66-1F63-164D-BF30-C78538F83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0F7DC-DE2D-1FA3-9206-72B64222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BB10-9C29-4FFC-95BF-9013F3E0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1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 descr="4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347" name="Picture 3" descr="4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2024-03-10T05:24:14Z</dcterms:created>
  <dcterms:modified xsi:type="dcterms:W3CDTF">2024-03-10T05:24:14Z</dcterms:modified>
</cp:coreProperties>
</file>