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964C-0573-F77F-42F2-E5020DE0F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B0E323-5145-45CA-ADDE-4380E5EAD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B2045-04CB-1DC9-DE99-B1686DD1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86377-CF5E-EEFF-F330-24C6679B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14319-D0E3-4A8C-A4CB-0B7BC806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14AD-52FD-2F3E-8CB3-1BDB5926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411AF-241B-7322-3122-78B1A2F7C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C56F3-B0F2-2E2B-0D22-4DC9379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9E534-8DE0-F876-576E-382FFFA8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88770-F043-1974-67D5-015E6F6C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0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48AFE-D291-91DA-9D61-6F986FB00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6DDCA-44D6-7B06-CCAA-AD4B070CE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E7BAE-A776-4D2C-90C9-C75FBA68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364D79-3D98-B6C8-3335-F9C74B0D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3CAB0-C20B-590A-7414-E75570C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4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3445-422B-E277-4933-8A0697C9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8C4E3-02A7-BAFC-0367-1C7FC03A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FEE07-7506-A4C4-E17B-DF75ADB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DF950-2644-1512-36D4-27FE4338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86F35-D6B4-B3A1-878B-C6EA14B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4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C101-EF08-B254-13A4-CD5CF06C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CFD96-A3FD-D07B-ADE1-19C336F7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40ECD-653F-8D0A-6660-A4D9D582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149F-8E47-2B02-1741-E062B652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9328D-9CF8-C442-FBEB-75BA711B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8599-D569-D345-FA0D-429E3533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9E3B4-46ED-00DB-6322-E71F255A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3680F-82FA-5AEB-6248-22AEE7B6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BFD38-571E-8766-B68D-4A709DC9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0DAA2-8307-4F54-28FB-017980EA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44833-CA40-D237-BCB0-A15A98DB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D91F-A121-5F5F-1561-E05403F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50319-E754-793B-0D2B-D438CD37D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83F43-670E-3A93-8FA9-5E7E4E06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1DF40-79B9-2625-DEA6-952952AB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5E0279-6B50-E583-BC5E-E355FDADB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C46D0-D5AC-2819-5E77-7235BE98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94BD0C-57F7-303B-A809-752C7BB2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AEB28-5AE1-54CC-5AA8-180FA268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A2A61-E79B-579F-8C0D-0EA04AF2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A03DB-042A-D68A-4628-18058E0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2B88C-D48B-3BAA-6F16-4A73298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8E73F-690D-59DD-4CCC-DDD1359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F51728-B63E-8981-25FD-D8088242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B9C2F-5E7B-32CD-1CE6-06F89E38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F807B-5A8A-EDAA-7480-FDCCB58D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3DE7D-4E7E-078B-6460-AE61763A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5460-6F1C-3B00-B7C9-FC3104FD0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4241A-5A6E-8AB0-156E-46CE7EFD9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EF95FC-74A9-C646-E4D3-D57DACA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CDB7C-ACD2-31FA-D6D1-CA6E39BB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623D2-DF35-6FF2-274A-7911CF11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93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63E1D-7A32-6B55-619C-818C4F7F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F1964-F97F-7BAA-B8E7-B5BC991D4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07CA11-CDE8-16DD-3EF6-D3497BAD0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416F9-8857-D7A1-B0B2-AE9499AD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C0F1F-D2CC-00F4-21DC-11145744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18AC4-A4FF-E491-F020-A427346C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327E2-E324-5927-974F-FFAAF18B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65093-81C2-245E-C4EF-50011DFE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B3C02-A995-CF90-6BB5-251A2D820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16CA-B76C-4B3D-8329-B811686577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BAE9-4143-8250-1706-57C330FAE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78AB4-A02B-723E-F763-D4FDC91F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4E23A-B713-4898-96D1-8900DE368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0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 descr="4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5443" name="Picture 3" descr="43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5444" name="Picture 4" descr="433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2024-03-10T05:24:46Z</dcterms:created>
  <dcterms:modified xsi:type="dcterms:W3CDTF">2024-03-10T05:24:46Z</dcterms:modified>
</cp:coreProperties>
</file>