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E4595-AE5B-A2F3-A968-EB668D31F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003915-2F3D-605C-7AF9-EE0519C4B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73011-568E-29E3-C26F-B8B7B7C1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8CD-B301-495F-B4E2-D3745292DD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4CAF9-20BD-BC17-B560-0A0BEDF4D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F3962-E40A-CFB5-243D-A3643B4E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D6B3-1A40-47BB-9480-A84D69683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77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10F0-8DE9-8165-5188-2E6CD914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B12F29-4AEC-7734-4EA0-2C8F56F53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F74CE8-DCA0-6C04-385B-DFF294B5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8CD-B301-495F-B4E2-D3745292DD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9393A-C806-3778-67FE-62D7100B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FC932-8656-864D-2584-543D4BC6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D6B3-1A40-47BB-9480-A84D69683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85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6ED99E-40BB-7637-ACBC-DE263FB19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84364B-4334-D51B-EAB8-F223F2BA9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0D0530-A280-778D-73A0-066262BB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8CD-B301-495F-B4E2-D3745292DD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C5F6A-C34D-2C3F-EDAD-512189A7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ECC4B-8ED9-7142-633C-661A5F1F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D6B3-1A40-47BB-9480-A84D69683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9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5D440-23EF-7737-01FC-261B3444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29ADB-336E-8A4B-5CD7-04D5A7A6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8E6F7-C164-6335-F287-B343C7CB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8CD-B301-495F-B4E2-D3745292DD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0F308-B3AF-EA51-80C0-B677F4B78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72817-305A-3742-0EAA-7DAD23E2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D6B3-1A40-47BB-9480-A84D69683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65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4A290-7F61-7602-10FE-53A399BD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74E588-01E8-DD25-887B-701F3F566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4E593-7461-8DCC-DA22-27181E5E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8CD-B301-495F-B4E2-D3745292DD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87E66-47BB-6FBC-4F3D-A9011DBE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2221B-DB92-0CE7-D8CE-F826C930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D6B3-1A40-47BB-9480-A84D69683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61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5C9D4-BD24-78C8-315C-91C9BF5F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E6D87-609D-F7BB-6C8C-071DCF01B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A26324-9A6F-B666-A361-F6D3AE984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B76F4A-BF4D-45B1-F89C-3948564A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8CD-B301-495F-B4E2-D3745292DD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37AB00-CFA3-3B36-3A79-E4C4F34A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E942D5-8DAD-E6C5-04A5-A30C105A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D6B3-1A40-47BB-9480-A84D69683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89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00062-6350-B176-AF63-4082377C8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9CAEF9-6676-21BE-BC3D-2ABCDA088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17510E-B9C8-2F98-5ECE-A23A212AF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BD0DA9-ED64-BC5B-C786-B603821C2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04DC04-BE32-170C-111A-1D23410C9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86B82B-5D71-F45C-3CC0-DF8C3068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8CD-B301-495F-B4E2-D3745292DD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0F1E92-4DF1-248F-FE39-6304469D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CAD8FA-767F-E1D6-B6D0-F651A758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D6B3-1A40-47BB-9480-A84D69683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8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71CEB-E07C-382A-847D-EAF92F70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F8883B-796B-311A-7FDE-A4EB2DF0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8CD-B301-495F-B4E2-D3745292DD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C6E1A4-5D18-2E6F-AE6D-EE7931B0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9ADA3C-B247-11A1-2788-3A208CD4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D6B3-1A40-47BB-9480-A84D69683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6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8A6D15-7C24-1522-B7EC-0AD0DD4C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8CD-B301-495F-B4E2-D3745292DD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943A0B-5A88-0381-BB1C-D1FFEE18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CDEF31-C921-88C3-B419-3890993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D6B3-1A40-47BB-9480-A84D69683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84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48693-A715-1F7C-0E1A-A50747C9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74E0A-83C4-DE0A-6A36-A3AA23587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6BAFCB-9CA6-940B-C995-85845F541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F21F5A-986D-902D-D349-B04F38DF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8CD-B301-495F-B4E2-D3745292DD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9C1453-DE1E-2853-88B9-04E3F13F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8050C2-B948-CADD-1A32-1421DC23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D6B3-1A40-47BB-9480-A84D69683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24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18C3F-DF5C-2BA7-2ED0-AD82269E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786DEE-0E92-0F9C-C8D4-7F490469A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7B8A97-0586-77D5-3844-05DC7174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390EC0-7A50-9100-61F4-D87B7085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8CD-B301-495F-B4E2-D3745292DD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0A4E13-2DF7-4A2F-B2E3-27E19DC3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5686D9-16E7-E686-22D1-5967CDA0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D6B3-1A40-47BB-9480-A84D69683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62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1ADBC2-EA96-0285-35BB-D579CEDC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793E9E-CCFB-6558-5593-62931AEB0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683BB-2368-9489-58A2-58F019065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2B8CD-B301-495F-B4E2-D3745292DD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8E1C5-5E3C-66A7-3B3D-2277CC206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34D01-85E2-655C-353C-E1595A9CF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FD6B3-1A40-47BB-9480-A84D69683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15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418" name="Picture 2" descr="4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5443" name="Picture 3" descr="43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5444" name="Picture 4" descr="433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2024-03-10T05:24:58Z</dcterms:created>
  <dcterms:modified xsi:type="dcterms:W3CDTF">2024-03-10T05:24:58Z</dcterms:modified>
</cp:coreProperties>
</file>