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967D-D3BB-2008-4061-4394BCED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2968E-10C3-0EC5-4302-FBE17CCE9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83F8-CDBD-FE73-C555-0F366988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E1A9D-E4F4-4AF6-42B9-45C3A7D6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921A1-8735-C50B-E54E-2456D58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10A5-8597-6FDF-7D79-0A616DB6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65600-BD54-BDD7-E665-5347A1C35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553A0-8D34-2AE3-9D79-6F066218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8773B-389D-69A7-B302-EC7B41E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2AE14-E6D5-A25C-4D38-D0EACD6F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41C80C-5E24-0348-141A-B8E2D7E7A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6A1E5-F18D-EE0B-51E7-C66DD81E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8712F-6597-A8DE-7DAE-13EF4B4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AF39C-73C3-09E9-19B1-7BF3A7B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8BB96-4264-629B-1595-48ABF4B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3DBD3-1A38-FDBA-506D-69141E15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1731B-F1AB-A39E-DC1B-275B04D0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B3E7-81FB-D2C1-BB85-6DF10256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B769B-1C89-B1EB-1745-62A8185E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DF71-511D-775B-5771-04D6B421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E71F6-A83D-2543-7C5C-FDDF2B74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2DB9A-FBF2-0776-839C-FBD569A3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122C-D936-23AB-F4ED-9AC5407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52FE-7FC2-800D-3D7D-B8BF32F0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D793-7C0C-00B5-748A-94AEBD2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5CD2-1840-0CEF-5FD9-79154210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D7E27-4C33-5992-CA96-09A2F5CF7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E841F-BDA2-0D51-7F72-B59473C2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D5FB6-253C-246D-C780-98F85933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87F40-BAD9-2DD8-7A2B-386DD646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16403-AB18-B74A-E7C2-439323A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079A-BF21-219F-2ADC-01318B14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D9FEB-E2EC-8FA3-DF27-AC7696E4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6A3DA-4BC4-5010-61F1-8C0F3B50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4A0F33-C8D7-9F3F-4982-893912E85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3F9D8-E808-E2FA-6F96-1793F443A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62A47-0088-4C4C-9363-E383FAF8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F82C4-0417-4B2B-4D7C-EEFEAB2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1A8C5-DCD6-E08D-1B2F-38F142A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77D0-70BE-1217-3C91-5C2064C3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71DAB-9CF2-00AA-472A-09824460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D075-2F0F-9BCA-D6B4-00DB1F4B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58499F-F1ED-462F-372B-0B5FF21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4ED9F-3CAA-8563-5E69-41A2176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4857AD-62B6-5071-747F-F158BAB7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41C20-C7BE-04B8-D76B-EA07B583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7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7883A-E7AD-C26B-529D-EB1CDF6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46DB2-CB4B-B0AF-762F-11404CD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179F6-9844-AFF4-43F4-21C6581F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AC9AE-CE6F-9F0E-680B-4B28750B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805EB-9D0F-3F86-C5D5-6B1EEB9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BBA1C-91D3-233E-0918-151AD55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79019-32A9-6B88-27E2-F4AEF174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8B471-AF3E-755F-0999-BA4F75FD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A20E3-9ACC-E4A8-33E7-756A88B2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4AEED-C49F-A0B4-D935-6A20C1C2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96E5E-6F70-3813-CCF2-91F0907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AC943-20D4-0E5D-5FEA-F65D1AD7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1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4A3D-C8A1-4764-1843-A56E4E19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1B376-EB19-B536-3B8E-C82BB037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2E510-CC37-97D4-05A0-0B5EA055B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728E-B304-4E69-BE05-4301552E4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EFA9F-B151-5F83-EA8D-7714059D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8C4A7-FEA9-461B-0435-D324E9F51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244C-2F23-43F7-8FB2-709C0807D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4" name="Picture 2" descr="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2024-03-10T05:25:30Z</dcterms:created>
  <dcterms:modified xsi:type="dcterms:W3CDTF">2024-03-10T05:25:30Z</dcterms:modified>
</cp:coreProperties>
</file>