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4B77-4D79-A691-146E-92237A4F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68CFC-A0EC-3D94-D556-9BDD7978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94B37-24D6-9017-ADAB-248D7FE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34A10-971E-1EA0-F9CC-25F99DB7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BE5E-75DF-1AFE-20D2-75B6106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A5D3-BE8A-643C-B10A-0DC21B8D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340DF-CBDB-4BAA-012C-DA862D323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5B1BB-55AB-8B4F-0F8F-3FACF49F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B0610-A12E-1642-730F-8639A589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BC30F-3727-15CF-EDD0-E680011C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B11EA-C963-4434-B216-733C629C9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E50EE-0189-4484-B60F-612C51D8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5B431-8B74-5254-99B1-496A0497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E2D7C-602A-D7DB-C4A1-C4F11E4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F9E57-E056-34FF-8DB2-CD52EFDD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B9CB-F4C4-674A-7501-100D2B2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77AAA-F549-3050-3FA5-D798261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0177-1A33-B96F-943E-4F339D59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B8D64-81F5-9108-16DB-31609657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33A1D-D544-6A2B-039F-A7607BD7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84C3-7F4D-7B92-0D73-D3A1BA36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686FA-B57A-8395-BE00-2402D9F80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6DFC5-C382-CA20-25F8-BD7C9E37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31563-D00F-631C-BEB2-BF3DECA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09F12-04D3-241A-73D4-C70E52C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915A-BBA6-72F6-6727-596BADC1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F2EFA-2D36-EE52-C76B-68707443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18DDC-9124-C300-7D1F-6971C451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A66F4-B153-907D-88AE-6AB1006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1235E-D4D0-054B-187F-973D7D8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E86EB-0C1C-83B9-E0AC-606E8BA7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9A8E-0415-55D1-A60F-B8FC64E1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9D664-D39F-D45F-A3C5-0251ECA0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2760E-742C-A267-2ACD-7F1E56FC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2896F-5324-DB29-6236-034992E7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13D1D-A18D-3559-4F71-C756CA4D2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FBD84-F594-E872-12FF-ED8842D3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C48653-AC84-431A-18C6-01A34F17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7AD1-8254-BECF-151C-938CBDF5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E21A4-D516-58FA-8CFE-EFF328C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EE323-3EA1-0137-27B6-EF787D8F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6E2814-F4D1-5F2E-EDA5-530B0FC3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FAFE7-037F-619D-3613-0EE0BC7B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8C56C-BDFA-CF70-3461-0F47ED9F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44D9B-0B21-84EF-A345-53C3A66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CBC8B-78F4-5697-C962-F917596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4C38-17FD-3FF8-2F0F-2DF9F66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7835A-1D29-518C-BED6-72DD0131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293AB-8188-060C-A31D-0DDA92AA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24CB4-CE02-09E3-FE22-4EFC01B4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16414-5963-472A-3E33-9D4E49EE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5C47E-2BE1-CA81-E5B0-41CA6D59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53120-4D80-F659-04D8-A62B8A28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DC211-63BC-4A26-5F82-6523C7C8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F820F-DDD2-4B00-D332-BF50573E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B37E6-A365-F2E0-3D7D-8993CD0E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39D67-FDFC-F140-59E1-DF2C539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FC246-E386-5E18-1009-9776E33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B991B-2E06-916D-816C-0126F3D0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02485-96D7-C135-D35D-283E11BE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2A563-18F1-AB0F-26E9-4D05EC47D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75F3A-8A4D-18DB-5F5A-62901DB2E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5BAB3-C941-5B71-74E1-0E805765B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2024-03-10T04:29:02Z</dcterms:created>
  <dcterms:modified xsi:type="dcterms:W3CDTF">2024-03-10T04:29:02Z</dcterms:modified>
</cp:coreProperties>
</file>