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98BEE-5500-F36A-1400-1849D0B01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934E40-0774-87AE-A292-0F176469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DE172-9A10-C3AF-8FB4-B5AF69B2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B60-E63A-488E-955A-0A9A5F036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D9DAA-B414-5985-55DB-FC697FEF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6A234-C788-9790-350A-6F4DD931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49B-3C47-422C-88D4-944E5FB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4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63DBD-6256-6AE8-9C1E-2892BDAE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8F9E7D-8ACA-7373-EDE6-50B5B5205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51BEB-7ED8-0C2C-E9BE-ACD3A612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B60-E63A-488E-955A-0A9A5F036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8766C-56C7-A741-9B7C-696E127F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9B7E6-75D7-5DDC-8303-53863B39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49B-3C47-422C-88D4-944E5FB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719391-C3DC-D7E2-212E-A80EC0AF0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E6B0E-895E-6B70-BEC0-BD7C4ADC7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B9E8A-84D2-0EBA-CFC2-C1A8EF2F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B60-E63A-488E-955A-0A9A5F036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5ED7D-3A29-D2BF-03B5-F8FAAAB6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2F905-5B54-29DB-EB79-33498AB0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49B-3C47-422C-88D4-944E5FB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6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0405D-636A-4A17-CFE7-9A4C1960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6BD38-4763-BFC4-50A2-AE97E529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DE685-EC78-AC9C-D30A-0B3BC848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B60-E63A-488E-955A-0A9A5F036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2DF6C-E775-1F76-EED2-30AAD9EB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73356-46E6-5CDF-FC1B-6D40E7DA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49B-3C47-422C-88D4-944E5FB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0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E3943-40F4-4D3E-D99B-D0458FB4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72E9D-4490-96FF-F42B-0A40E448E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B9ED0-42DA-2A05-237A-4846804B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B60-E63A-488E-955A-0A9A5F036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BF00A-D926-5172-5F52-9E889A1B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E961A-7F9B-A5FB-3422-7A8862B8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49B-3C47-422C-88D4-944E5FB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2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15C1D-A8F0-9FF2-408C-1CF8C3BF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F2756-D418-24DB-D5C5-FC13B3598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792A77-4848-4A35-8A4D-04815AFAA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B623A-2B09-E630-3129-EB2D92DF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B60-E63A-488E-955A-0A9A5F036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47B63-19A2-FA86-D066-E7441BD0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65901A-97EE-C1CF-267F-0E792022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49B-3C47-422C-88D4-944E5FB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68B44-5B22-A3C5-2DCE-BA7C68C8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6BA2C-6B2E-6AD8-E9FF-A717ADAD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244192-B86D-6B65-AE3C-D14AB6FDC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16384E-F28F-A4A7-6657-92AD3EA7B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3ADC26-69B9-435E-708D-CBE025339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35B1F6-D09D-3A9F-9E50-B3E1F9CC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B60-E63A-488E-955A-0A9A5F036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308337-9214-8E78-9524-77A9C571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B39A81-6130-03DF-C36C-070C10EF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49B-3C47-422C-88D4-944E5FB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1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B4FC3-05E9-CA99-2FC3-C7E20658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4EFA3C-07A9-BCD1-DBE6-A8F5113B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B60-E63A-488E-955A-0A9A5F036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A48770-3E76-F67D-AE1F-820FA5A3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A8542A-6DF5-813D-BB4E-BC7066D5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49B-3C47-422C-88D4-944E5FB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6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2972BC-7799-190C-8CD1-095015BF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B60-E63A-488E-955A-0A9A5F036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E79888-1148-F09F-E5C8-907C2043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6E25B0-6837-1A52-5CD0-385561A6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49B-3C47-422C-88D4-944E5FB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9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1D606-2567-BFA0-1BC6-7D87C948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B31C5-9225-5982-4AE8-B7341FAD7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BC9F56-73A1-E208-F09A-ADF60C0FB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687D8-85BA-FEC6-B5F3-1398CA8F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B60-E63A-488E-955A-0A9A5F036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1DED9-BDC8-203B-D713-27F43502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9E83C-0E95-07B7-F9F9-56EC0C5B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49B-3C47-422C-88D4-944E5FB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2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8112D-08C8-665A-E850-C7BBDC6B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CE88D9-B47F-E939-E31D-531A66C6C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1A674-AB29-33C3-CFF2-D8797FFA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DA3202-CB27-B980-D614-973ECD25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B60-E63A-488E-955A-0A9A5F036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3D5D7B-484F-59F5-5419-BCE80A14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A6BCA-6039-5929-E932-91328AA9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49B-3C47-422C-88D4-944E5FB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D25F16-EB9D-68DF-DACA-4966049B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8AD27-7D23-A750-8DE9-25A518EF5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C8213-8585-2561-A0A0-43FCC32C5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1B60-E63A-488E-955A-0A9A5F036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3EA28-B4A0-033F-A786-51E298346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29952-FC05-C46D-C989-34982CD77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C49B-3C47-422C-88D4-944E5FB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3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62" name="Picture 2" descr="4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2024-03-10T05:26:03Z</dcterms:created>
  <dcterms:modified xsi:type="dcterms:W3CDTF">2024-03-10T05:26:03Z</dcterms:modified>
</cp:coreProperties>
</file>