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E697F-CBD3-D4A0-09CE-C15B45359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C6862-3A94-D0EF-74AF-791C42FE7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95FA1-6C76-F88F-3A09-A7B33A87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6723B-CD95-6C51-D0FA-F080B9C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B1D8-A504-3BDC-B61E-EE93C7F0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3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0660E-E4D8-1684-6474-9492BFC2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46C88-E328-5EB8-0EF9-3FB19758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9D1A3-524B-A51C-8EF4-CE6E9248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0D6B6-6312-9939-8E20-9D606425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F6150-43C6-74B2-48BA-40B9F548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0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25E71-11EA-0A93-3CD1-CE70559DD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CF9F3-4342-F599-185A-298B2EF15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003AF-5CB7-B442-2013-65FFB95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4F7CA-29A3-7208-7AB6-20E52A1C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F5A06-8DDA-A3FC-C695-888CADB5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5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CC097-3B95-5595-C768-DBA88829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1E6B8-1F43-4D33-C34E-79255CF3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16622-6ADF-CB6E-6A77-FA3F0FB0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9C753-93BE-858A-1E21-628B0AFB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500F-06B5-53B7-347A-42E4F765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7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1E3E-F05F-A356-3996-63F7D7C3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3BE21-07C8-35DE-8899-5E610C12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702EB-F665-4784-95FE-B3BCDB5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F8418-901A-5A48-1275-C70BB00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62E24-78B2-DEB3-69E1-16E2CCD8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8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B579-952E-0DCC-8D2F-0000EB0E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11D4A-3DCD-F092-CB70-DFA6FBBA0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290E9-6E40-3934-1CCE-188FD8F4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0F768-BAF7-0FCA-5CCC-16DD842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3F838-26FD-C731-5B9E-F956EB9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2D171-EA63-D306-41DD-B68C4EFA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5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40575-289A-94B3-BF7E-C129D01A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86416-4046-23CA-3060-A5B319F0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EBAED-7D93-F876-BCEE-B623F80C2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CCC073-7994-F627-68CA-05DAC3DD7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D83F72-D857-0D20-1A70-489D95FA3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6202F-46F3-E4C1-3B29-B8E7BB06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0BE476-D749-2D19-2F27-120AC88C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79663C-54D1-B33F-F21C-E7CEC62E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3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DBE20-6D28-4DF7-3313-6F72DC50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62A02-07DD-0BAC-BD56-9D34AC31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B66928-1028-6A22-25E4-24AA2D99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C3EFBC-FA9E-54F1-B1B6-DCFF4454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6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FB3B54-15DC-33DE-5856-A28C20DF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FC3ED2-EB4B-6389-43DD-9B83F081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6DB5E-EF7A-6816-BA96-D6763EA1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9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04EDB-95BD-3C91-B082-70CCA4E7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285C8-6FAF-CDDB-428F-ABBA670B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F116D-48B8-84DD-C2E8-FE182151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48B40-080E-CA09-19A1-5BF2DE10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90946-5119-6658-22E1-54C785B4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22A8F-E290-3AD8-8A3C-3C717E5E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2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ABC17-D8E7-477B-6603-4877471D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859632-2A8C-EA63-26BD-EA245C9DE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487E4-AF85-AC19-D126-C5797FCF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32922-FB1D-EA5F-CA40-1FD12505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A4FFA-16B1-9C93-7C87-1FF59B10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0C3AE-89FC-8DF8-93D9-4F56BCBE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5125AB-6552-A6DC-7C79-5A863EE8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C26DD-BE62-6D0A-E777-3394A1AB0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46BF5-FFAD-6C51-9783-801E80064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1F0D-42CC-456E-8824-4477FF2210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0A301-69E5-42CB-EF4F-F12CC11FB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84852-7FA9-984D-5741-A5F9D7CAD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61CE-00AE-4FA7-B7B9-E04353A44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9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610" name="Picture 2" descr="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2024-03-10T05:26:13Z</dcterms:created>
  <dcterms:modified xsi:type="dcterms:W3CDTF">2024-03-10T05:26:13Z</dcterms:modified>
</cp:coreProperties>
</file>