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FB3BC-6E4C-5631-DB88-DDC4D301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9BBCD-ADF7-1312-FB9C-385AA2C06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91937-763C-EF20-0E16-9A7C34B9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C213-EA89-47D3-9CF2-09B09F73E8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709AB-062C-BC18-B883-5722F409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36F90-6A22-D1F2-224C-A06FBE97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4FD8-41B2-47FA-BD73-4B682B0B5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8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BBF1F-71B7-23CB-6D92-A2C5F374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14A16E-391C-42F9-A41D-F8E8D91EF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A2479-C8E7-4D7E-B749-F7E09C63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C213-EA89-47D3-9CF2-09B09F73E8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CABD7-93B2-A3EF-260F-90B0AED3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7E1C2-A753-DA80-1372-44C91421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4FD8-41B2-47FA-BD73-4B682B0B5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3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AE7175-AF87-63B4-B454-1BE0AF6D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2FA08F-361C-6B5A-2262-2052BD7CC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B8B6F-4B43-C1F9-B541-E4689FF7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C213-EA89-47D3-9CF2-09B09F73E8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6E7D6-808A-4E01-9E3D-7AEED85D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BF809-96EA-1138-B846-071F67F1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4FD8-41B2-47FA-BD73-4B682B0B5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3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F057E-FEAC-D874-8D69-395B2849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36559-0814-272C-A46F-D4DEB828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E60A7-DF14-E482-A104-ED1CD709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C213-EA89-47D3-9CF2-09B09F73E8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DBE02-A9D3-B4E0-4D00-21935A0D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38630-83D1-F4CB-DEE2-5107C420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4FD8-41B2-47FA-BD73-4B682B0B5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2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FC926-6912-3813-496D-DE6F5532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0B64E-08CD-C57E-E2C5-3DE2DBDC5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274C7-3DD2-1715-0294-A6BB75B4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C213-EA89-47D3-9CF2-09B09F73E8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35B86-5A65-391A-07E0-6124CF0A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4B0AB-3666-A237-8E97-D2607EB7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4FD8-41B2-47FA-BD73-4B682B0B5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40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36C85-FA0B-9374-8871-6C7B2634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BE71B-74CE-1F6A-30A6-F7D510DCD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3B0F80-D188-C45F-80D5-E0ADFE40B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9E610-EB40-E685-B9C3-2087574B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C213-EA89-47D3-9CF2-09B09F73E8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5E45D-32E0-BAD2-7345-87536852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6AA56-34D9-68A6-BD0B-368BF5B3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4FD8-41B2-47FA-BD73-4B682B0B5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5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37D42-644F-2518-3F96-D6DD8C68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4B956-F656-C511-45B2-0CB30C7C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69ACF8-76AD-3950-27C1-17C21D07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B80154-B677-5992-8518-152C67E2D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6717F9-7686-90DD-D9F4-94DDB287D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9D15B2-4C5E-4248-AAC6-7D36AB8F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C213-EA89-47D3-9CF2-09B09F73E8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AEE16E-57C8-00A6-2B81-8DF04C81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34C68E-2721-F0D8-D63E-3DB49DA0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4FD8-41B2-47FA-BD73-4B682B0B5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613EF-37FC-15E8-6CA6-4B50EC6D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2945DF-D110-181E-87F6-BB2DF5A2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C213-EA89-47D3-9CF2-09B09F73E8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200A8A-497B-CC47-E8E2-541F0FA2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7A61CD-999A-C9A0-F4A7-4E95FF1F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4FD8-41B2-47FA-BD73-4B682B0B5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3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D149AC-85B5-6E1B-74E2-5FF9E6EF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C213-EA89-47D3-9CF2-09B09F73E8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9668F6-8BB7-3EFE-D105-D8559082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25BD5D-37F3-BF8C-BEBD-EDDB633A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4FD8-41B2-47FA-BD73-4B682B0B5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AE9A7-66F6-47CE-86CB-6530A216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10E34-213B-9913-5D3E-1879491A8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0725CB-B2FE-ED19-3D74-A9E8AAEA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18502-CE5E-D725-55F1-19EE350C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C213-EA89-47D3-9CF2-09B09F73E8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1CE82-A807-555B-0CAA-E403C5D9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CFAF8-4657-EDC3-03EE-C6C30A5F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4FD8-41B2-47FA-BD73-4B682B0B5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8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D13DC-152E-C1B8-2B0F-C6542310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43C484-D127-7177-B1C5-223384E37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ABF691-D06A-FFC5-967D-678E9B9DC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A0D725-A77B-658C-2D3D-EAA06F5E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C213-EA89-47D3-9CF2-09B09F73E8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E77FA-02D0-08F9-D1A7-CCDD300C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7C5E50-6236-5904-7797-FBDCA092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4FD8-41B2-47FA-BD73-4B682B0B5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07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DA7BE5-7D42-82FE-4859-93356C36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B4426-EB51-EBEC-6169-DAE938555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8BE95-35ED-F0BE-FBB8-AA601918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C213-EA89-47D3-9CF2-09B09F73E8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87C05-73B0-B268-8A4D-1049858CA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74FF1-1DD0-972A-37A9-9267A0A74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14FD8-41B2-47FA-BD73-4B682B0B5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658" name="Picture 2" descr="4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2024-03-10T05:26:46Z</dcterms:created>
  <dcterms:modified xsi:type="dcterms:W3CDTF">2024-03-10T05:26:46Z</dcterms:modified>
</cp:coreProperties>
</file>