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E07F6-209F-5DEE-3077-DAC4C5C58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B7AC73-9FA3-CBA1-78A9-097C8F432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23776-07A5-A204-7B51-9E79DD3E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827A-7879-49C1-85BC-F80E900594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B34A2-D35E-D4A5-2E66-54A2AE65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26249-262D-E074-C14A-DF52D288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61AC-3528-417F-91D1-05FF8FA3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2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30412-790E-D122-3C94-ABAFF398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6E79EB-9C70-0F24-66CF-60CF8FC2E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03FA9-4224-F38A-3E3B-9F3973CB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827A-7879-49C1-85BC-F80E900594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0DA14-2D84-3935-C07E-4AEEE248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92FA4-8883-3D64-3F1D-CD89B47B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61AC-3528-417F-91D1-05FF8FA3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64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BDFE13-1496-901E-D3AA-3445BC1F3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CB0DC3-D0F3-69E0-07D5-974CE6CCC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70915-2CF9-494A-35A6-22DDD34B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827A-7879-49C1-85BC-F80E900594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3CD3A-4920-5D20-FA35-6719AE77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C1BF7-EB49-3A50-7CC7-F32FB27B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61AC-3528-417F-91D1-05FF8FA3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9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9B5AC-A94C-0594-C346-04618256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BEF0D-505D-5193-B0FD-ADDA9B41E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82AE09-D3AF-298A-DD8B-07C4B433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827A-7879-49C1-85BC-F80E900594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F81CC-39D3-789C-5A03-DB04786B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67C34-2649-A9F8-0F0E-B2AF4F8C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61AC-3528-417F-91D1-05FF8FA3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31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3BDF9-C35C-D903-93E4-9680A487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4E8B6D-5445-4C56-CC37-9DD7D469C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885D7-728C-6613-DCD2-73130093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827A-7879-49C1-85BC-F80E900594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4140C-6F77-568A-9D9E-3E7DCE39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27701-F499-0FB0-C919-B039BD8A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61AC-3528-417F-91D1-05FF8FA3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8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6E83D-FC7C-E455-BFF0-6B91B8C4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450A7-9041-45F0-CDC6-DDF450D67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EA1FBE-1D68-ACF5-F7BF-3754BBD3A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50225-643C-9260-F683-DC0BAF31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827A-7879-49C1-85BC-F80E900594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FA8C84-EC9D-3C85-4EAE-4922E2FC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7E5298-3F00-8DFC-ECFF-3A8A6781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61AC-3528-417F-91D1-05FF8FA3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86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075F8-9719-FA0B-1B73-8ABDA34A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ED8342-BC74-C05C-2B15-9AEAD4247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5F5522-4649-3626-798C-8E5ECAEDC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1A5593-CC52-BA9B-C97C-B00D736BB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4FDBD6-B4A0-2AAF-0CED-204E178AF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442F0A-1AE4-5FE9-1AFA-96DADAAB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827A-7879-49C1-85BC-F80E900594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711683-E73E-2344-61D3-7242E63E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2DFC31-0451-A8D7-F7B0-387BA0FA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61AC-3528-417F-91D1-05FF8FA3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5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86B91-EAC1-5E55-0C59-283F227F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A50AAA-94AF-82CD-6D1C-FDDB1714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827A-7879-49C1-85BC-F80E900594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C5EB23-2087-7BEC-788C-687D7852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0C1BB1-AB8E-8722-F07A-DD4623A3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61AC-3528-417F-91D1-05FF8FA3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6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DD7028-482A-1344-4FFC-80FA3905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827A-7879-49C1-85BC-F80E900594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3FABDC-9717-ADF2-CDC6-9AECEC0C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444DB5-5494-AEFC-AE19-7370740F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61AC-3528-417F-91D1-05FF8FA3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44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C7578-77E7-A821-DE85-69146A93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E7903-BEFD-D167-A9EF-10927C560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8F2BFE-4A5B-46C7-8C08-5C0D338DE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01627A-1242-D9E5-9C93-405465E0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827A-7879-49C1-85BC-F80E900594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3DEF2E-8DC4-A8B8-9F9F-52803BB0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0061E3-77CE-DACA-E22E-63FE684E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61AC-3528-417F-91D1-05FF8FA3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25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E62AA-80C9-4348-8CB8-3918F529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BFE292-4726-D5C1-53A3-637D24F38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74B551-71AA-DE64-AEA6-B68CE9753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CCC019-19F2-7A6C-3AFC-631588D9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827A-7879-49C1-85BC-F80E900594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1E1C5-3869-2874-56CB-A230B333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247A6F-5F18-0AEC-701F-78155C3E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61AC-3528-417F-91D1-05FF8FA3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54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88FB93-F34C-4201-922B-7456203E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DAAB1D-7BEE-2A76-E31E-B18FAEF1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700AE-EE19-E4A1-0709-0FC1FD950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6827A-7879-49C1-85BC-F80E900594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37515-68E4-C197-F112-4D4E71D60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3CFB5-845B-05AF-A73F-B39B892D3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A61AC-3528-417F-91D1-05FF8FA34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31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754" name="Picture 2" descr="4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2024-03-10T05:27:18Z</dcterms:created>
  <dcterms:modified xsi:type="dcterms:W3CDTF">2024-03-10T05:27:18Z</dcterms:modified>
</cp:coreProperties>
</file>