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A93C-12AA-33EC-B73A-F1176E2D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42CFC-A67B-6AE1-864C-67B8C26F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D1E47-F841-9FDA-63C4-B603292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42AB2-EA8E-4A87-8FFE-54049F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C54EF-E183-9327-D838-FD58F7BE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8216B-8E6D-EE13-5861-5886B129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D1B8D-4A76-EE45-EC89-B153DA58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DF95A-9436-DD65-CBDE-EB930C85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7B08B-56F0-FE76-FE60-CD06F80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AC0E3-0FB7-6743-ABDC-3D93BDBB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C0656-8451-9982-47C8-D0F57724D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2CDCF-9365-41DC-6E13-172BD3DC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230AA-2A1C-7FC9-5B5A-387DDBB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A68D3-736C-A7C8-E433-FBFD446B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1D85D-411C-3129-F545-F5512426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E7E5-61AB-DCE1-0F53-7170366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836D9-2411-CF96-8DCC-DAE92C5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456E5-CE38-478B-ACD5-DBB6BB32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25831-CDE8-62BE-573D-7973CE24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FDEF3-BA5E-A7AF-1F21-D1F5B75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9725-B39F-FFCC-92D0-895527FA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FE8A7-F79E-B438-E8BC-5667660E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7EA41-909F-80CA-D793-E8DF6F08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B7F3-F51E-B97C-F3C8-3C7733E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D165-68F4-2EA0-1747-C4E15C55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5AC38-6D07-64B5-436F-A86DD28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59DB0-95B1-F54F-7AA6-709DC870F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D3620-8F16-C44F-B352-3866BEF0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8E8F-B1D7-170A-2F02-BD4EB279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7838A-255A-5CD7-CC4E-E0CE4782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0970D-2166-24AF-813E-8889D319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62C3-A4C1-4CF2-5997-D72931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C13AA-46D7-BC12-10F3-0A17AF2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046A9-4B68-08C5-211C-78D2E8D4E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AF0CC-EAF9-DA5E-A064-06B9C5DF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35769-76D0-B172-ED6A-47C24BF13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38CCD-57E1-C7B1-B5B8-FA5F3526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75CEA-237C-DBA8-1280-DE3C9101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77335-6833-A8A6-F841-E11406CD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DA9C-C8DC-29F9-C666-98FB3B15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E000A-BAAB-0023-1F0D-8BE7E005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0D4FA-31A8-FC46-9313-8EE4177E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C7345-C7F8-13FD-96F9-D9EDC26A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E412A-F6D3-32B8-A36A-6AA1530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815FF-587B-2F1C-57B1-3D234A2E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79F13-31E5-8F69-05AD-9E507AE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862B-BF61-C218-21EA-6D696734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15DA8-5495-957A-7812-9BF07364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D141F-80B9-5E7C-5810-44690A014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0F84A-F8A4-81F7-F031-03DA9D26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4F3EF-77F2-746F-ED9D-2D877B19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D6263-4A78-FE93-6CB3-67D8CBB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0ACE-B368-8519-5A83-3916D7AF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8B158C-65A2-5034-6F97-5D797FDCE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8B200-8D5B-6B00-C896-C9F76DF5D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80832-4FAE-8F1D-AE6A-2930972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D9492-003C-0D73-EA22-631E460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E86FA-059E-A4AC-EEAD-4F3C6E8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0ED4D-96EE-7CAD-3C4F-DD15F352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C2A45-EDB2-BB77-05AD-31F85C6D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18BA9-67B6-775B-86E6-9B169ED67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C52B-E20E-4BD2-8BB9-828068F6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FE3EE-358B-A2D7-E82A-9440831D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6F16F-7801-5622-1329-2692703A3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0215-5FAE-4C30-9783-587F0047B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2024-03-10T05:27:30Z</dcterms:created>
  <dcterms:modified xsi:type="dcterms:W3CDTF">2024-03-10T05:27:30Z</dcterms:modified>
</cp:coreProperties>
</file>